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65" r:id="rId5"/>
    <p:sldId id="266" r:id="rId6"/>
    <p:sldId id="259" r:id="rId7"/>
    <p:sldId id="260" r:id="rId8"/>
    <p:sldId id="268" r:id="rId9"/>
    <p:sldId id="261" r:id="rId10"/>
    <p:sldId id="262" r:id="rId11"/>
    <p:sldId id="264"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ipobVZ6rz53dYEiCwdD8tBpM7H+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80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Tayo" userId="d93346c47f4430fe" providerId="LiveId" clId="{383D42A3-ED11-404F-83C8-B0EEE055D262}"/>
    <pc:docChg chg="delSld">
      <pc:chgData name="Maria Tayo" userId="d93346c47f4430fe" providerId="LiveId" clId="{383D42A3-ED11-404F-83C8-B0EEE055D262}" dt="2023-03-30T18:48:41.718" v="0" actId="2696"/>
      <pc:docMkLst>
        <pc:docMk/>
      </pc:docMkLst>
      <pc:sldChg chg="del">
        <pc:chgData name="Maria Tayo" userId="d93346c47f4430fe" providerId="LiveId" clId="{383D42A3-ED11-404F-83C8-B0EEE055D262}" dt="2023-03-30T18:48:41.718" v="0" actId="2696"/>
        <pc:sldMkLst>
          <pc:docMk/>
          <pc:sldMk cId="2758378073" sldId="269"/>
        </pc:sldMkLst>
      </pc:sldChg>
    </pc:docChg>
  </pc:docChgLst>
  <pc:docChgLst>
    <pc:chgData name="Maria Tayo" userId="d93346c47f4430fe" providerId="LiveId" clId="{DB85AB61-3CD3-490D-AAA1-6DCBF9FDFD1F}"/>
    <pc:docChg chg="undo custSel addSld delSld modSld sldOrd">
      <pc:chgData name="Maria Tayo" userId="d93346c47f4430fe" providerId="LiveId" clId="{DB85AB61-3CD3-490D-AAA1-6DCBF9FDFD1F}" dt="2023-03-29T14:35:29.877" v="2407" actId="478"/>
      <pc:docMkLst>
        <pc:docMk/>
      </pc:docMkLst>
      <pc:sldChg chg="addSp delSp modSp mod">
        <pc:chgData name="Maria Tayo" userId="d93346c47f4430fe" providerId="LiveId" clId="{DB85AB61-3CD3-490D-AAA1-6DCBF9FDFD1F}" dt="2023-03-23T12:30:57.648" v="1513" actId="20577"/>
        <pc:sldMkLst>
          <pc:docMk/>
          <pc:sldMk cId="0" sldId="257"/>
        </pc:sldMkLst>
        <pc:spChg chg="mod">
          <ac:chgData name="Maria Tayo" userId="d93346c47f4430fe" providerId="LiveId" clId="{DB85AB61-3CD3-490D-AAA1-6DCBF9FDFD1F}" dt="2023-03-22T22:15:18.543" v="1467" actId="207"/>
          <ac:spMkLst>
            <pc:docMk/>
            <pc:sldMk cId="0" sldId="257"/>
            <ac:spMk id="2" creationId="{CA68411B-EE6A-C8CF-9BFA-47DC0C0A65EF}"/>
          </ac:spMkLst>
        </pc:spChg>
        <pc:spChg chg="mod">
          <ac:chgData name="Maria Tayo" userId="d93346c47f4430fe" providerId="LiveId" clId="{DB85AB61-3CD3-490D-AAA1-6DCBF9FDFD1F}" dt="2023-03-23T12:30:57.648" v="1513" actId="20577"/>
          <ac:spMkLst>
            <pc:docMk/>
            <pc:sldMk cId="0" sldId="257"/>
            <ac:spMk id="111" creationId="{00000000-0000-0000-0000-000000000000}"/>
          </ac:spMkLst>
        </pc:spChg>
        <pc:picChg chg="add mod">
          <ac:chgData name="Maria Tayo" userId="d93346c47f4430fe" providerId="LiveId" clId="{DB85AB61-3CD3-490D-AAA1-6DCBF9FDFD1F}" dt="2023-03-22T22:12:15.205" v="1414" actId="1076"/>
          <ac:picMkLst>
            <pc:docMk/>
            <pc:sldMk cId="0" sldId="257"/>
            <ac:picMk id="4" creationId="{AA14F656-2862-CCEF-E180-33FFA599018F}"/>
          </ac:picMkLst>
        </pc:picChg>
        <pc:picChg chg="add del mod">
          <ac:chgData name="Maria Tayo" userId="d93346c47f4430fe" providerId="LiveId" clId="{DB85AB61-3CD3-490D-AAA1-6DCBF9FDFD1F}" dt="2023-03-22T22:11:20.011" v="1402" actId="478"/>
          <ac:picMkLst>
            <pc:docMk/>
            <pc:sldMk cId="0" sldId="257"/>
            <ac:picMk id="6" creationId="{543F3E12-3FD5-1054-F3BE-79AC6EAC8196}"/>
          </ac:picMkLst>
        </pc:picChg>
        <pc:picChg chg="del">
          <ac:chgData name="Maria Tayo" userId="d93346c47f4430fe" providerId="LiveId" clId="{DB85AB61-3CD3-490D-AAA1-6DCBF9FDFD1F}" dt="2023-03-22T22:10:00.550" v="1387" actId="478"/>
          <ac:picMkLst>
            <pc:docMk/>
            <pc:sldMk cId="0" sldId="257"/>
            <ac:picMk id="8" creationId="{EA949FD7-0D51-8BFA-9724-4506E02EE4CD}"/>
          </ac:picMkLst>
        </pc:picChg>
        <pc:picChg chg="add mod">
          <ac:chgData name="Maria Tayo" userId="d93346c47f4430fe" providerId="LiveId" clId="{DB85AB61-3CD3-490D-AAA1-6DCBF9FDFD1F}" dt="2023-03-22T22:12:10.706" v="1413" actId="1076"/>
          <ac:picMkLst>
            <pc:docMk/>
            <pc:sldMk cId="0" sldId="257"/>
            <ac:picMk id="9" creationId="{9AE51F18-A396-1A10-714B-58EFBC29EF02}"/>
          </ac:picMkLst>
        </pc:picChg>
        <pc:picChg chg="add mod">
          <ac:chgData name="Maria Tayo" userId="d93346c47f4430fe" providerId="LiveId" clId="{DB85AB61-3CD3-490D-AAA1-6DCBF9FDFD1F}" dt="2023-03-22T22:13:14.754" v="1419" actId="1076"/>
          <ac:picMkLst>
            <pc:docMk/>
            <pc:sldMk cId="0" sldId="257"/>
            <ac:picMk id="11" creationId="{B8918D0C-60CD-FC55-A696-7E2DCDD9AD9B}"/>
          </ac:picMkLst>
        </pc:picChg>
        <pc:picChg chg="del">
          <ac:chgData name="Maria Tayo" userId="d93346c47f4430fe" providerId="LiveId" clId="{DB85AB61-3CD3-490D-AAA1-6DCBF9FDFD1F}" dt="2023-03-22T22:10:51.456" v="1398" actId="478"/>
          <ac:picMkLst>
            <pc:docMk/>
            <pc:sldMk cId="0" sldId="257"/>
            <ac:picMk id="112" creationId="{00000000-0000-0000-0000-000000000000}"/>
          </ac:picMkLst>
        </pc:picChg>
        <pc:picChg chg="del">
          <ac:chgData name="Maria Tayo" userId="d93346c47f4430fe" providerId="LiveId" clId="{DB85AB61-3CD3-490D-AAA1-6DCBF9FDFD1F}" dt="2023-03-22T22:10:49.859" v="1397" actId="478"/>
          <ac:picMkLst>
            <pc:docMk/>
            <pc:sldMk cId="0" sldId="257"/>
            <ac:picMk id="113" creationId="{00000000-0000-0000-0000-000000000000}"/>
          </ac:picMkLst>
        </pc:picChg>
      </pc:sldChg>
      <pc:sldChg chg="addSp delSp modSp mod">
        <pc:chgData name="Maria Tayo" userId="d93346c47f4430fe" providerId="LiveId" clId="{DB85AB61-3CD3-490D-AAA1-6DCBF9FDFD1F}" dt="2023-03-25T20:23:08.391" v="2327" actId="207"/>
        <pc:sldMkLst>
          <pc:docMk/>
          <pc:sldMk cId="0" sldId="258"/>
        </pc:sldMkLst>
        <pc:spChg chg="mod">
          <ac:chgData name="Maria Tayo" userId="d93346c47f4430fe" providerId="LiveId" clId="{DB85AB61-3CD3-490D-AAA1-6DCBF9FDFD1F}" dt="2023-03-25T18:18:03.401" v="1933" actId="1076"/>
          <ac:spMkLst>
            <pc:docMk/>
            <pc:sldMk cId="0" sldId="258"/>
            <ac:spMk id="6" creationId="{8A1D25E4-0E99-AD20-2616-0F5741A8CE46}"/>
          </ac:spMkLst>
        </pc:spChg>
        <pc:spChg chg="add mod">
          <ac:chgData name="Maria Tayo" userId="d93346c47f4430fe" providerId="LiveId" clId="{DB85AB61-3CD3-490D-AAA1-6DCBF9FDFD1F}" dt="2023-03-25T18:23:09.914" v="1964" actId="113"/>
          <ac:spMkLst>
            <pc:docMk/>
            <pc:sldMk cId="0" sldId="258"/>
            <ac:spMk id="7" creationId="{9CED2622-3C67-53AF-0894-F1CE5E50E983}"/>
          </ac:spMkLst>
        </pc:spChg>
        <pc:spChg chg="del mod">
          <ac:chgData name="Maria Tayo" userId="d93346c47f4430fe" providerId="LiveId" clId="{DB85AB61-3CD3-490D-AAA1-6DCBF9FDFD1F}" dt="2023-03-25T18:23:19.368" v="1965" actId="478"/>
          <ac:spMkLst>
            <pc:docMk/>
            <pc:sldMk cId="0" sldId="258"/>
            <ac:spMk id="9" creationId="{4BAECDD9-048E-19D2-EB83-E63DC309BD32}"/>
          </ac:spMkLst>
        </pc:spChg>
        <pc:spChg chg="mod">
          <ac:chgData name="Maria Tayo" userId="d93346c47f4430fe" providerId="LiveId" clId="{DB85AB61-3CD3-490D-AAA1-6DCBF9FDFD1F}" dt="2023-03-25T20:23:08.391" v="2327" actId="207"/>
          <ac:spMkLst>
            <pc:docMk/>
            <pc:sldMk cId="0" sldId="258"/>
            <ac:spMk id="118" creationId="{00000000-0000-0000-0000-000000000000}"/>
          </ac:spMkLst>
        </pc:spChg>
        <pc:picChg chg="mod">
          <ac:chgData name="Maria Tayo" userId="d93346c47f4430fe" providerId="LiveId" clId="{DB85AB61-3CD3-490D-AAA1-6DCBF9FDFD1F}" dt="2023-03-25T18:17:53.585" v="1931" actId="14100"/>
          <ac:picMkLst>
            <pc:docMk/>
            <pc:sldMk cId="0" sldId="258"/>
            <ac:picMk id="2" creationId="{89B6F53E-5C57-2FEF-1F78-6DB33B1DF40D}"/>
          </ac:picMkLst>
        </pc:picChg>
        <pc:picChg chg="mod">
          <ac:chgData name="Maria Tayo" userId="d93346c47f4430fe" providerId="LiveId" clId="{DB85AB61-3CD3-490D-AAA1-6DCBF9FDFD1F}" dt="2023-03-25T18:17:57.585" v="1932" actId="14100"/>
          <ac:picMkLst>
            <pc:docMk/>
            <pc:sldMk cId="0" sldId="258"/>
            <ac:picMk id="3" creationId="{B5223F5F-F0A2-A332-9215-385E1FAA6040}"/>
          </ac:picMkLst>
        </pc:picChg>
        <pc:picChg chg="mod">
          <ac:chgData name="Maria Tayo" userId="d93346c47f4430fe" providerId="LiveId" clId="{DB85AB61-3CD3-490D-AAA1-6DCBF9FDFD1F}" dt="2023-03-25T18:17:51.675" v="1930" actId="14100"/>
          <ac:picMkLst>
            <pc:docMk/>
            <pc:sldMk cId="0" sldId="258"/>
            <ac:picMk id="5" creationId="{4173AAC1-06DA-7FB0-8E05-A69DF3CC5443}"/>
          </ac:picMkLst>
        </pc:picChg>
        <pc:picChg chg="del mod">
          <ac:chgData name="Maria Tayo" userId="d93346c47f4430fe" providerId="LiveId" clId="{DB85AB61-3CD3-490D-AAA1-6DCBF9FDFD1F}" dt="2023-03-25T18:11:19.270" v="1882" actId="478"/>
          <ac:picMkLst>
            <pc:docMk/>
            <pc:sldMk cId="0" sldId="258"/>
            <ac:picMk id="8" creationId="{23047D6C-8190-A86F-9B04-3831B24E1EEA}"/>
          </ac:picMkLst>
        </pc:picChg>
        <pc:picChg chg="add mod ord">
          <ac:chgData name="Maria Tayo" userId="d93346c47f4430fe" providerId="LiveId" clId="{DB85AB61-3CD3-490D-AAA1-6DCBF9FDFD1F}" dt="2023-03-25T18:17:42.646" v="1929" actId="1076"/>
          <ac:picMkLst>
            <pc:docMk/>
            <pc:sldMk cId="0" sldId="258"/>
            <ac:picMk id="11" creationId="{46C01949-A22F-EA02-5685-F0DDF2D16462}"/>
          </ac:picMkLst>
        </pc:picChg>
        <pc:picChg chg="add mod">
          <ac:chgData name="Maria Tayo" userId="d93346c47f4430fe" providerId="LiveId" clId="{DB85AB61-3CD3-490D-AAA1-6DCBF9FDFD1F}" dt="2023-03-25T18:20:07.285" v="1941" actId="1076"/>
          <ac:picMkLst>
            <pc:docMk/>
            <pc:sldMk cId="0" sldId="258"/>
            <ac:picMk id="12" creationId="{A4E28455-600A-69E8-0889-34FD110E2533}"/>
          </ac:picMkLst>
        </pc:picChg>
        <pc:picChg chg="add mod">
          <ac:chgData name="Maria Tayo" userId="d93346c47f4430fe" providerId="LiveId" clId="{DB85AB61-3CD3-490D-AAA1-6DCBF9FDFD1F}" dt="2023-03-25T18:20:09.214" v="1942" actId="1076"/>
          <ac:picMkLst>
            <pc:docMk/>
            <pc:sldMk cId="0" sldId="258"/>
            <ac:picMk id="13" creationId="{12BDA5AE-F60F-6275-E9F5-B7BFA52DE022}"/>
          </ac:picMkLst>
        </pc:picChg>
        <pc:picChg chg="add mod">
          <ac:chgData name="Maria Tayo" userId="d93346c47f4430fe" providerId="LiveId" clId="{DB85AB61-3CD3-490D-AAA1-6DCBF9FDFD1F}" dt="2023-03-25T18:20:11.494" v="1943" actId="1076"/>
          <ac:picMkLst>
            <pc:docMk/>
            <pc:sldMk cId="0" sldId="258"/>
            <ac:picMk id="14" creationId="{1E8227F9-74BC-2F79-B507-8BCD96BE16B3}"/>
          </ac:picMkLst>
        </pc:picChg>
      </pc:sldChg>
      <pc:sldChg chg="addSp delSp modSp mod">
        <pc:chgData name="Maria Tayo" userId="d93346c47f4430fe" providerId="LiveId" clId="{DB85AB61-3CD3-490D-AAA1-6DCBF9FDFD1F}" dt="2023-03-29T14:35:29.877" v="2407" actId="478"/>
        <pc:sldMkLst>
          <pc:docMk/>
          <pc:sldMk cId="0" sldId="259"/>
        </pc:sldMkLst>
        <pc:spChg chg="mod">
          <ac:chgData name="Maria Tayo" userId="d93346c47f4430fe" providerId="LiveId" clId="{DB85AB61-3CD3-490D-AAA1-6DCBF9FDFD1F}" dt="2023-03-22T18:40:28.683" v="584" actId="20577"/>
          <ac:spMkLst>
            <pc:docMk/>
            <pc:sldMk cId="0" sldId="259"/>
            <ac:spMk id="7" creationId="{AA547508-7401-999B-85C4-48C26D81AC19}"/>
          </ac:spMkLst>
        </pc:spChg>
        <pc:spChg chg="mod">
          <ac:chgData name="Maria Tayo" userId="d93346c47f4430fe" providerId="LiveId" clId="{DB85AB61-3CD3-490D-AAA1-6DCBF9FDFD1F}" dt="2023-03-25T20:23:28.178" v="2330" actId="207"/>
          <ac:spMkLst>
            <pc:docMk/>
            <pc:sldMk cId="0" sldId="259"/>
            <ac:spMk id="125" creationId="{00000000-0000-0000-0000-000000000000}"/>
          </ac:spMkLst>
        </pc:spChg>
        <pc:picChg chg="add mod">
          <ac:chgData name="Maria Tayo" userId="d93346c47f4430fe" providerId="LiveId" clId="{DB85AB61-3CD3-490D-AAA1-6DCBF9FDFD1F}" dt="2023-03-17T20:49:31.245" v="7" actId="1076"/>
          <ac:picMkLst>
            <pc:docMk/>
            <pc:sldMk cId="0" sldId="259"/>
            <ac:picMk id="2" creationId="{CF688E24-6031-2C8C-8D4C-49EA6F2026B3}"/>
          </ac:picMkLst>
        </pc:picChg>
        <pc:picChg chg="mod">
          <ac:chgData name="Maria Tayo" userId="d93346c47f4430fe" providerId="LiveId" clId="{DB85AB61-3CD3-490D-AAA1-6DCBF9FDFD1F}" dt="2023-03-25T20:10:01.482" v="2274" actId="1076"/>
          <ac:picMkLst>
            <pc:docMk/>
            <pc:sldMk cId="0" sldId="259"/>
            <ac:picMk id="3" creationId="{427A726E-A2B6-EBEB-6C06-011D49DCE9C7}"/>
          </ac:picMkLst>
        </pc:picChg>
        <pc:picChg chg="add del mod">
          <ac:chgData name="Maria Tayo" userId="d93346c47f4430fe" providerId="LiveId" clId="{DB85AB61-3CD3-490D-AAA1-6DCBF9FDFD1F}" dt="2023-03-29T14:35:29.877" v="2407" actId="478"/>
          <ac:picMkLst>
            <pc:docMk/>
            <pc:sldMk cId="0" sldId="259"/>
            <ac:picMk id="4" creationId="{5E0DCF1A-B06D-7572-603E-AD33B1AD51A0}"/>
          </ac:picMkLst>
        </pc:picChg>
      </pc:sldChg>
      <pc:sldChg chg="addSp delSp modSp mod">
        <pc:chgData name="Maria Tayo" userId="d93346c47f4430fe" providerId="LiveId" clId="{DB85AB61-3CD3-490D-AAA1-6DCBF9FDFD1F}" dt="2023-03-25T20:23:35.044" v="2331" actId="207"/>
        <pc:sldMkLst>
          <pc:docMk/>
          <pc:sldMk cId="0" sldId="260"/>
        </pc:sldMkLst>
        <pc:spChg chg="mod">
          <ac:chgData name="Maria Tayo" userId="d93346c47f4430fe" providerId="LiveId" clId="{DB85AB61-3CD3-490D-AAA1-6DCBF9FDFD1F}" dt="2023-03-25T20:07:42.273" v="2222" actId="313"/>
          <ac:spMkLst>
            <pc:docMk/>
            <pc:sldMk cId="0" sldId="260"/>
            <ac:spMk id="13" creationId="{1BCF0BB7-16A4-0ADE-57E5-AC825E1F225C}"/>
          </ac:spMkLst>
        </pc:spChg>
        <pc:spChg chg="mod">
          <ac:chgData name="Maria Tayo" userId="d93346c47f4430fe" providerId="LiveId" clId="{DB85AB61-3CD3-490D-AAA1-6DCBF9FDFD1F}" dt="2023-03-25T20:23:35.044" v="2331" actId="207"/>
          <ac:spMkLst>
            <pc:docMk/>
            <pc:sldMk cId="0" sldId="260"/>
            <ac:spMk id="132" creationId="{00000000-0000-0000-0000-000000000000}"/>
          </ac:spMkLst>
        </pc:spChg>
        <pc:graphicFrameChg chg="add del mod">
          <ac:chgData name="Maria Tayo" userId="d93346c47f4430fe" providerId="LiveId" clId="{DB85AB61-3CD3-490D-AAA1-6DCBF9FDFD1F}" dt="2023-03-25T20:06:01.143" v="2209" actId="478"/>
          <ac:graphicFrameMkLst>
            <pc:docMk/>
            <pc:sldMk cId="0" sldId="260"/>
            <ac:graphicFrameMk id="10" creationId="{59019EA2-96B8-968F-0458-1C2D6BAD941A}"/>
          </ac:graphicFrameMkLst>
        </pc:graphicFrameChg>
        <pc:picChg chg="mod">
          <ac:chgData name="Maria Tayo" userId="d93346c47f4430fe" providerId="LiveId" clId="{DB85AB61-3CD3-490D-AAA1-6DCBF9FDFD1F}" dt="2023-03-25T19:51:11.553" v="2189" actId="1076"/>
          <ac:picMkLst>
            <pc:docMk/>
            <pc:sldMk cId="0" sldId="260"/>
            <ac:picMk id="2" creationId="{EA469C9C-EDE2-6698-F6BB-0A91714D8DD1}"/>
          </ac:picMkLst>
        </pc:picChg>
        <pc:picChg chg="add del">
          <ac:chgData name="Maria Tayo" userId="d93346c47f4430fe" providerId="LiveId" clId="{DB85AB61-3CD3-490D-AAA1-6DCBF9FDFD1F}" dt="2023-03-22T18:54:23.219" v="595" actId="478"/>
          <ac:picMkLst>
            <pc:docMk/>
            <pc:sldMk cId="0" sldId="260"/>
            <ac:picMk id="4" creationId="{2BE5C3F7-1FC0-2C00-1D85-666B5240FBE8}"/>
          </ac:picMkLst>
        </pc:picChg>
        <pc:picChg chg="add del">
          <ac:chgData name="Maria Tayo" userId="d93346c47f4430fe" providerId="LiveId" clId="{DB85AB61-3CD3-490D-AAA1-6DCBF9FDFD1F}" dt="2023-03-17T21:12:06.424" v="84" actId="478"/>
          <ac:picMkLst>
            <pc:docMk/>
            <pc:sldMk cId="0" sldId="260"/>
            <ac:picMk id="4" creationId="{776F7EBC-13AE-66E7-878E-42785116DB11}"/>
          </ac:picMkLst>
        </pc:picChg>
        <pc:picChg chg="add del">
          <ac:chgData name="Maria Tayo" userId="d93346c47f4430fe" providerId="LiveId" clId="{DB85AB61-3CD3-490D-AAA1-6DCBF9FDFD1F}" dt="2023-03-17T21:22:30.358" v="209" actId="478"/>
          <ac:picMkLst>
            <pc:docMk/>
            <pc:sldMk cId="0" sldId="260"/>
            <ac:picMk id="6" creationId="{2DB63A71-C6A9-1298-0DBC-9BA69FD9EEE6}"/>
          </ac:picMkLst>
        </pc:picChg>
        <pc:picChg chg="add del mod">
          <ac:chgData name="Maria Tayo" userId="d93346c47f4430fe" providerId="LiveId" clId="{DB85AB61-3CD3-490D-AAA1-6DCBF9FDFD1F}" dt="2023-03-25T19:54:38.926" v="2190" actId="478"/>
          <ac:picMkLst>
            <pc:docMk/>
            <pc:sldMk cId="0" sldId="260"/>
            <ac:picMk id="6" creationId="{B1B73335-C874-B0BF-1127-3B0FD3C3D3D2}"/>
          </ac:picMkLst>
        </pc:picChg>
        <pc:picChg chg="add del mod">
          <ac:chgData name="Maria Tayo" userId="d93346c47f4430fe" providerId="LiveId" clId="{DB85AB61-3CD3-490D-AAA1-6DCBF9FDFD1F}" dt="2023-03-18T22:03:00.460" v="448" actId="478"/>
          <ac:picMkLst>
            <pc:docMk/>
            <pc:sldMk cId="0" sldId="260"/>
            <ac:picMk id="7" creationId="{50E58AD2-3F3B-ABC4-2A1C-8238DAC4A1BB}"/>
          </ac:picMkLst>
        </pc:picChg>
        <pc:picChg chg="add del mod">
          <ac:chgData name="Maria Tayo" userId="d93346c47f4430fe" providerId="LiveId" clId="{DB85AB61-3CD3-490D-AAA1-6DCBF9FDFD1F}" dt="2023-03-25T20:05:23.083" v="2196" actId="478"/>
          <ac:picMkLst>
            <pc:docMk/>
            <pc:sldMk cId="0" sldId="260"/>
            <ac:picMk id="8" creationId="{C4BAAA5E-EB3C-909A-2BD2-E42D4D22EAF9}"/>
          </ac:picMkLst>
        </pc:picChg>
        <pc:picChg chg="add del mod">
          <ac:chgData name="Maria Tayo" userId="d93346c47f4430fe" providerId="LiveId" clId="{DB85AB61-3CD3-490D-AAA1-6DCBF9FDFD1F}" dt="2023-03-22T18:54:20.372" v="593" actId="478"/>
          <ac:picMkLst>
            <pc:docMk/>
            <pc:sldMk cId="0" sldId="260"/>
            <ac:picMk id="9" creationId="{1A861D2A-72A7-A614-D8CE-481CC942FBCA}"/>
          </ac:picMkLst>
        </pc:picChg>
        <pc:picChg chg="del">
          <ac:chgData name="Maria Tayo" userId="d93346c47f4430fe" providerId="LiveId" clId="{DB85AB61-3CD3-490D-AAA1-6DCBF9FDFD1F}" dt="2023-03-17T21:13:54.577" v="202" actId="478"/>
          <ac:picMkLst>
            <pc:docMk/>
            <pc:sldMk cId="0" sldId="260"/>
            <ac:picMk id="10" creationId="{8D654ECA-8DE9-83FD-2037-59C618E94075}"/>
          </ac:picMkLst>
        </pc:picChg>
        <pc:picChg chg="del">
          <ac:chgData name="Maria Tayo" userId="d93346c47f4430fe" providerId="LiveId" clId="{DB85AB61-3CD3-490D-AAA1-6DCBF9FDFD1F}" dt="2023-03-17T21:13:56.057" v="203" actId="478"/>
          <ac:picMkLst>
            <pc:docMk/>
            <pc:sldMk cId="0" sldId="260"/>
            <ac:picMk id="12" creationId="{B028A4CA-CF2A-35EF-AB83-4E4AE212574C}"/>
          </ac:picMkLst>
        </pc:picChg>
        <pc:picChg chg="add mod">
          <ac:chgData name="Maria Tayo" userId="d93346c47f4430fe" providerId="LiveId" clId="{DB85AB61-3CD3-490D-AAA1-6DCBF9FDFD1F}" dt="2023-03-25T20:14:46.622" v="2289" actId="14100"/>
          <ac:picMkLst>
            <pc:docMk/>
            <pc:sldMk cId="0" sldId="260"/>
            <ac:picMk id="12" creationId="{F50397C5-DB76-28F2-9358-CC8E48D45E3E}"/>
          </ac:picMkLst>
        </pc:picChg>
        <pc:picChg chg="add del mod">
          <ac:chgData name="Maria Tayo" userId="d93346c47f4430fe" providerId="LiveId" clId="{DB85AB61-3CD3-490D-AAA1-6DCBF9FDFD1F}" dt="2023-03-25T20:15:42.282" v="2294" actId="478"/>
          <ac:picMkLst>
            <pc:docMk/>
            <pc:sldMk cId="0" sldId="260"/>
            <ac:picMk id="14" creationId="{21D22209-3BFF-14D2-A57D-6392B1466CEB}"/>
          </ac:picMkLst>
        </pc:picChg>
        <pc:picChg chg="add del mod">
          <ac:chgData name="Maria Tayo" userId="d93346c47f4430fe" providerId="LiveId" clId="{DB85AB61-3CD3-490D-AAA1-6DCBF9FDFD1F}" dt="2023-03-25T20:15:37.159" v="2293" actId="478"/>
          <ac:picMkLst>
            <pc:docMk/>
            <pc:sldMk cId="0" sldId="260"/>
            <ac:picMk id="16" creationId="{CFF6E121-6305-36FD-5875-49BE02A16819}"/>
          </ac:picMkLst>
        </pc:picChg>
        <pc:picChg chg="add del mod">
          <ac:chgData name="Maria Tayo" userId="d93346c47f4430fe" providerId="LiveId" clId="{DB85AB61-3CD3-490D-AAA1-6DCBF9FDFD1F}" dt="2023-03-25T20:14:18.502" v="2278" actId="478"/>
          <ac:picMkLst>
            <pc:docMk/>
            <pc:sldMk cId="0" sldId="260"/>
            <ac:picMk id="17" creationId="{175F23AD-B875-C3F5-4C28-8BEF3272FF64}"/>
          </ac:picMkLst>
        </pc:picChg>
        <pc:picChg chg="add mod">
          <ac:chgData name="Maria Tayo" userId="d93346c47f4430fe" providerId="LiveId" clId="{DB85AB61-3CD3-490D-AAA1-6DCBF9FDFD1F}" dt="2023-03-18T22:03:05.657" v="451" actId="1076"/>
          <ac:picMkLst>
            <pc:docMk/>
            <pc:sldMk cId="0" sldId="260"/>
            <ac:picMk id="18" creationId="{8DBEE5F7-59CD-FA82-63C0-7B8669C8A2DD}"/>
          </ac:picMkLst>
        </pc:picChg>
        <pc:picChg chg="del">
          <ac:chgData name="Maria Tayo" userId="d93346c47f4430fe" providerId="LiveId" clId="{DB85AB61-3CD3-490D-AAA1-6DCBF9FDFD1F}" dt="2023-03-17T21:12:04.719" v="82" actId="478"/>
          <ac:picMkLst>
            <pc:docMk/>
            <pc:sldMk cId="0" sldId="260"/>
            <ac:picMk id="19" creationId="{F81F8D3D-A744-13B5-335E-0E5EDA06EFAF}"/>
          </ac:picMkLst>
        </pc:picChg>
        <pc:picChg chg="add mod">
          <ac:chgData name="Maria Tayo" userId="d93346c47f4430fe" providerId="LiveId" clId="{DB85AB61-3CD3-490D-AAA1-6DCBF9FDFD1F}" dt="2023-03-25T20:15:03.582" v="2292" actId="14100"/>
          <ac:picMkLst>
            <pc:docMk/>
            <pc:sldMk cId="0" sldId="260"/>
            <ac:picMk id="20" creationId="{79623E3A-ADE6-6A77-4790-C25E8C15F60B}"/>
          </ac:picMkLst>
        </pc:picChg>
        <pc:picChg chg="mod">
          <ac:chgData name="Maria Tayo" userId="d93346c47f4430fe" providerId="LiveId" clId="{DB85AB61-3CD3-490D-AAA1-6DCBF9FDFD1F}" dt="2023-03-25T20:15:47.391" v="2295" actId="1076"/>
          <ac:picMkLst>
            <pc:docMk/>
            <pc:sldMk cId="0" sldId="260"/>
            <ac:picMk id="21" creationId="{5A41E614-68C1-058C-9FD5-56D6763D8D91}"/>
          </ac:picMkLst>
        </pc:picChg>
        <pc:picChg chg="del">
          <ac:chgData name="Maria Tayo" userId="d93346c47f4430fe" providerId="LiveId" clId="{DB85AB61-3CD3-490D-AAA1-6DCBF9FDFD1F}" dt="2023-03-17T21:26:47.308" v="249" actId="478"/>
          <ac:picMkLst>
            <pc:docMk/>
            <pc:sldMk cId="0" sldId="260"/>
            <ac:picMk id="133" creationId="{00000000-0000-0000-0000-000000000000}"/>
          </ac:picMkLst>
        </pc:picChg>
        <pc:picChg chg="del">
          <ac:chgData name="Maria Tayo" userId="d93346c47f4430fe" providerId="LiveId" clId="{DB85AB61-3CD3-490D-AAA1-6DCBF9FDFD1F}" dt="2023-03-17T21:26:45.464" v="248" actId="478"/>
          <ac:picMkLst>
            <pc:docMk/>
            <pc:sldMk cId="0" sldId="260"/>
            <ac:picMk id="134" creationId="{00000000-0000-0000-0000-000000000000}"/>
          </ac:picMkLst>
        </pc:picChg>
      </pc:sldChg>
      <pc:sldChg chg="addSp delSp modSp mod">
        <pc:chgData name="Maria Tayo" userId="d93346c47f4430fe" providerId="LiveId" clId="{DB85AB61-3CD3-490D-AAA1-6DCBF9FDFD1F}" dt="2023-03-26T18:52:46.578" v="2400" actId="1076"/>
        <pc:sldMkLst>
          <pc:docMk/>
          <pc:sldMk cId="0" sldId="261"/>
        </pc:sldMkLst>
        <pc:picChg chg="del">
          <ac:chgData name="Maria Tayo" userId="d93346c47f4430fe" providerId="LiveId" clId="{DB85AB61-3CD3-490D-AAA1-6DCBF9FDFD1F}" dt="2023-03-22T20:49:55.183" v="1122" actId="478"/>
          <ac:picMkLst>
            <pc:docMk/>
            <pc:sldMk cId="0" sldId="261"/>
            <ac:picMk id="3" creationId="{F4CC2924-E9A0-A971-66D2-9E87A8F855C1}"/>
          </ac:picMkLst>
        </pc:picChg>
        <pc:picChg chg="add del mod">
          <ac:chgData name="Maria Tayo" userId="d93346c47f4430fe" providerId="LiveId" clId="{DB85AB61-3CD3-490D-AAA1-6DCBF9FDFD1F}" dt="2023-03-22T20:57:32.160" v="1125" actId="478"/>
          <ac:picMkLst>
            <pc:docMk/>
            <pc:sldMk cId="0" sldId="261"/>
            <ac:picMk id="4" creationId="{C366A88B-60D0-CAA5-1A40-DEEAA70CE45F}"/>
          </ac:picMkLst>
        </pc:picChg>
        <pc:picChg chg="add del mod">
          <ac:chgData name="Maria Tayo" userId="d93346c47f4430fe" providerId="LiveId" clId="{DB85AB61-3CD3-490D-AAA1-6DCBF9FDFD1F}" dt="2023-03-22T20:59:48.543" v="1128" actId="478"/>
          <ac:picMkLst>
            <pc:docMk/>
            <pc:sldMk cId="0" sldId="261"/>
            <ac:picMk id="6" creationId="{2EA7489E-3857-5F7F-257F-E5C748CFDD9B}"/>
          </ac:picMkLst>
        </pc:picChg>
        <pc:picChg chg="add del">
          <ac:chgData name="Maria Tayo" userId="d93346c47f4430fe" providerId="LiveId" clId="{DB85AB61-3CD3-490D-AAA1-6DCBF9FDFD1F}" dt="2023-03-22T20:59:51.498" v="1130" actId="478"/>
          <ac:picMkLst>
            <pc:docMk/>
            <pc:sldMk cId="0" sldId="261"/>
            <ac:picMk id="8" creationId="{796A5D30-92CA-E078-FE62-DD2199911FE4}"/>
          </ac:picMkLst>
        </pc:picChg>
        <pc:picChg chg="add del mod">
          <ac:chgData name="Maria Tayo" userId="d93346c47f4430fe" providerId="LiveId" clId="{DB85AB61-3CD3-490D-AAA1-6DCBF9FDFD1F}" dt="2023-03-22T21:03:09.092" v="1135" actId="478"/>
          <ac:picMkLst>
            <pc:docMk/>
            <pc:sldMk cId="0" sldId="261"/>
            <ac:picMk id="10" creationId="{EF268847-8B53-2387-5B56-BF5CD57F8A6C}"/>
          </ac:picMkLst>
        </pc:picChg>
        <pc:picChg chg="add del mod">
          <ac:chgData name="Maria Tayo" userId="d93346c47f4430fe" providerId="LiveId" clId="{DB85AB61-3CD3-490D-AAA1-6DCBF9FDFD1F}" dt="2023-03-26T18:52:42.291" v="2398" actId="478"/>
          <ac:picMkLst>
            <pc:docMk/>
            <pc:sldMk cId="0" sldId="261"/>
            <ac:picMk id="12" creationId="{395C8DD8-6360-CEE8-B9F6-CC12709C8DEF}"/>
          </ac:picMkLst>
        </pc:picChg>
        <pc:picChg chg="add mod">
          <ac:chgData name="Maria Tayo" userId="d93346c47f4430fe" providerId="LiveId" clId="{DB85AB61-3CD3-490D-AAA1-6DCBF9FDFD1F}" dt="2023-03-26T18:52:46.578" v="2400" actId="1076"/>
          <ac:picMkLst>
            <pc:docMk/>
            <pc:sldMk cId="0" sldId="261"/>
            <ac:picMk id="14" creationId="{A53D44DB-B091-3482-4606-121E456415AB}"/>
          </ac:picMkLst>
        </pc:picChg>
      </pc:sldChg>
      <pc:sldChg chg="addSp delSp modSp mod">
        <pc:chgData name="Maria Tayo" userId="d93346c47f4430fe" providerId="LiveId" clId="{DB85AB61-3CD3-490D-AAA1-6DCBF9FDFD1F}" dt="2023-03-25T20:18:34.972" v="2296" actId="20577"/>
        <pc:sldMkLst>
          <pc:docMk/>
          <pc:sldMk cId="0" sldId="262"/>
        </pc:sldMkLst>
        <pc:spChg chg="mod">
          <ac:chgData name="Maria Tayo" userId="d93346c47f4430fe" providerId="LiveId" clId="{DB85AB61-3CD3-490D-AAA1-6DCBF9FDFD1F}" dt="2023-03-25T20:18:34.972" v="2296" actId="20577"/>
          <ac:spMkLst>
            <pc:docMk/>
            <pc:sldMk cId="0" sldId="262"/>
            <ac:spMk id="2" creationId="{2101C3D5-E10E-0459-F2D8-0A7B6D12045D}"/>
          </ac:spMkLst>
        </pc:spChg>
        <pc:picChg chg="add mod ord">
          <ac:chgData name="Maria Tayo" userId="d93346c47f4430fe" providerId="LiveId" clId="{DB85AB61-3CD3-490D-AAA1-6DCBF9FDFD1F}" dt="2023-03-25T18:30:27.160" v="1980" actId="167"/>
          <ac:picMkLst>
            <pc:docMk/>
            <pc:sldMk cId="0" sldId="262"/>
            <ac:picMk id="4" creationId="{FEE4F4CF-B9D6-7952-BFFB-A2FBFCE36C84}"/>
          </ac:picMkLst>
        </pc:picChg>
        <pc:picChg chg="add mod ord">
          <ac:chgData name="Maria Tayo" userId="d93346c47f4430fe" providerId="LiveId" clId="{DB85AB61-3CD3-490D-AAA1-6DCBF9FDFD1F}" dt="2023-03-25T18:31:22.365" v="1991" actId="167"/>
          <ac:picMkLst>
            <pc:docMk/>
            <pc:sldMk cId="0" sldId="262"/>
            <ac:picMk id="5" creationId="{FB0555CB-D673-B266-B2FC-FDB9531F39AF}"/>
          </ac:picMkLst>
        </pc:picChg>
        <pc:picChg chg="del">
          <ac:chgData name="Maria Tayo" userId="d93346c47f4430fe" providerId="LiveId" clId="{DB85AB61-3CD3-490D-AAA1-6DCBF9FDFD1F}" dt="2023-03-25T18:29:12.608" v="1971" actId="478"/>
          <ac:picMkLst>
            <pc:docMk/>
            <pc:sldMk cId="0" sldId="262"/>
            <ac:picMk id="150" creationId="{00000000-0000-0000-0000-000000000000}"/>
          </ac:picMkLst>
        </pc:picChg>
        <pc:picChg chg="del mod">
          <ac:chgData name="Maria Tayo" userId="d93346c47f4430fe" providerId="LiveId" clId="{DB85AB61-3CD3-490D-AAA1-6DCBF9FDFD1F}" dt="2023-03-25T18:29:11.508" v="1970" actId="478"/>
          <ac:picMkLst>
            <pc:docMk/>
            <pc:sldMk cId="0" sldId="262"/>
            <ac:picMk id="151" creationId="{00000000-0000-0000-0000-000000000000}"/>
          </ac:picMkLst>
        </pc:picChg>
      </pc:sldChg>
      <pc:sldChg chg="del">
        <pc:chgData name="Maria Tayo" userId="d93346c47f4430fe" providerId="LiveId" clId="{DB85AB61-3CD3-490D-AAA1-6DCBF9FDFD1F}" dt="2023-03-25T18:28:40.957" v="1966" actId="2696"/>
        <pc:sldMkLst>
          <pc:docMk/>
          <pc:sldMk cId="0" sldId="263"/>
        </pc:sldMkLst>
      </pc:sldChg>
      <pc:sldChg chg="addSp delSp modSp mod">
        <pc:chgData name="Maria Tayo" userId="d93346c47f4430fe" providerId="LiveId" clId="{DB85AB61-3CD3-490D-AAA1-6DCBF9FDFD1F}" dt="2023-03-25T18:29:03.808" v="1969" actId="13926"/>
        <pc:sldMkLst>
          <pc:docMk/>
          <pc:sldMk cId="0" sldId="264"/>
        </pc:sldMkLst>
        <pc:spChg chg="mod ord">
          <ac:chgData name="Maria Tayo" userId="d93346c47f4430fe" providerId="LiveId" clId="{DB85AB61-3CD3-490D-AAA1-6DCBF9FDFD1F}" dt="2023-03-22T23:11:28.333" v="1499" actId="14100"/>
          <ac:spMkLst>
            <pc:docMk/>
            <pc:sldMk cId="0" sldId="264"/>
            <ac:spMk id="166" creationId="{00000000-0000-0000-0000-000000000000}"/>
          </ac:spMkLst>
        </pc:spChg>
        <pc:spChg chg="mod">
          <ac:chgData name="Maria Tayo" userId="d93346c47f4430fe" providerId="LiveId" clId="{DB85AB61-3CD3-490D-AAA1-6DCBF9FDFD1F}" dt="2023-03-25T18:29:03.808" v="1969" actId="13926"/>
          <ac:spMkLst>
            <pc:docMk/>
            <pc:sldMk cId="0" sldId="264"/>
            <ac:spMk id="171" creationId="{00000000-0000-0000-0000-000000000000}"/>
          </ac:spMkLst>
        </pc:spChg>
        <pc:picChg chg="add del mod">
          <ac:chgData name="Maria Tayo" userId="d93346c47f4430fe" providerId="LiveId" clId="{DB85AB61-3CD3-490D-AAA1-6DCBF9FDFD1F}" dt="2023-03-22T22:04:21.926" v="1363" actId="478"/>
          <ac:picMkLst>
            <pc:docMk/>
            <pc:sldMk cId="0" sldId="264"/>
            <ac:picMk id="2" creationId="{7F34C286-BCBF-C621-189A-C42173002241}"/>
          </ac:picMkLst>
        </pc:picChg>
        <pc:picChg chg="add del mod">
          <ac:chgData name="Maria Tayo" userId="d93346c47f4430fe" providerId="LiveId" clId="{DB85AB61-3CD3-490D-AAA1-6DCBF9FDFD1F}" dt="2023-03-22T22:05:55.509" v="1366" actId="478"/>
          <ac:picMkLst>
            <pc:docMk/>
            <pc:sldMk cId="0" sldId="264"/>
            <ac:picMk id="4" creationId="{F21A91DC-193D-A16C-46F9-E5AF42338B8A}"/>
          </ac:picMkLst>
        </pc:picChg>
        <pc:picChg chg="add mod">
          <ac:chgData name="Maria Tayo" userId="d93346c47f4430fe" providerId="LiveId" clId="{DB85AB61-3CD3-490D-AAA1-6DCBF9FDFD1F}" dt="2023-03-22T22:03:38.493" v="1355" actId="1076"/>
          <ac:picMkLst>
            <pc:docMk/>
            <pc:sldMk cId="0" sldId="264"/>
            <ac:picMk id="6" creationId="{20950B62-54E3-4F4B-A0BC-14F9A8126F87}"/>
          </ac:picMkLst>
        </pc:picChg>
        <pc:picChg chg="add del">
          <ac:chgData name="Maria Tayo" userId="d93346c47f4430fe" providerId="LiveId" clId="{DB85AB61-3CD3-490D-AAA1-6DCBF9FDFD1F}" dt="2023-03-22T22:02:21.351" v="1344" actId="478"/>
          <ac:picMkLst>
            <pc:docMk/>
            <pc:sldMk cId="0" sldId="264"/>
            <ac:picMk id="7" creationId="{958D06C9-43AA-540C-2934-178AB75290BE}"/>
          </ac:picMkLst>
        </pc:picChg>
        <pc:picChg chg="add mod">
          <ac:chgData name="Maria Tayo" userId="d93346c47f4430fe" providerId="LiveId" clId="{DB85AB61-3CD3-490D-AAA1-6DCBF9FDFD1F}" dt="2023-03-22T22:03:39.915" v="1356" actId="1076"/>
          <ac:picMkLst>
            <pc:docMk/>
            <pc:sldMk cId="0" sldId="264"/>
            <ac:picMk id="8" creationId="{298BE475-E669-B692-8A8E-B9E340661781}"/>
          </ac:picMkLst>
        </pc:picChg>
        <pc:picChg chg="add mod">
          <ac:chgData name="Maria Tayo" userId="d93346c47f4430fe" providerId="LiveId" clId="{DB85AB61-3CD3-490D-AAA1-6DCBF9FDFD1F}" dt="2023-03-22T22:03:43.473" v="1358" actId="14100"/>
          <ac:picMkLst>
            <pc:docMk/>
            <pc:sldMk cId="0" sldId="264"/>
            <ac:picMk id="9" creationId="{43DEAC97-4104-87F7-4122-1961F7E91980}"/>
          </ac:picMkLst>
        </pc:picChg>
        <pc:picChg chg="add del mod">
          <ac:chgData name="Maria Tayo" userId="d93346c47f4430fe" providerId="LiveId" clId="{DB85AB61-3CD3-490D-AAA1-6DCBF9FDFD1F}" dt="2023-03-22T23:10:28.978" v="1495" actId="478"/>
          <ac:picMkLst>
            <pc:docMk/>
            <pc:sldMk cId="0" sldId="264"/>
            <ac:picMk id="10" creationId="{8444E177-64BA-6EF3-34FA-C22932E7711C}"/>
          </ac:picMkLst>
        </pc:picChg>
        <pc:picChg chg="add mod">
          <ac:chgData name="Maria Tayo" userId="d93346c47f4430fe" providerId="LiveId" clId="{DB85AB61-3CD3-490D-AAA1-6DCBF9FDFD1F}" dt="2023-03-22T23:12:52.140" v="1503" actId="1076"/>
          <ac:picMkLst>
            <pc:docMk/>
            <pc:sldMk cId="0" sldId="264"/>
            <ac:picMk id="11" creationId="{F490340F-DAF9-6754-CA67-71639E3AC9B0}"/>
          </ac:picMkLst>
        </pc:picChg>
        <pc:picChg chg="add del mod">
          <ac:chgData name="Maria Tayo" userId="d93346c47f4430fe" providerId="LiveId" clId="{DB85AB61-3CD3-490D-AAA1-6DCBF9FDFD1F}" dt="2023-03-22T23:10:15.512" v="1489" actId="478"/>
          <ac:picMkLst>
            <pc:docMk/>
            <pc:sldMk cId="0" sldId="264"/>
            <ac:picMk id="12" creationId="{04E78784-5563-F11E-FAE8-B96052971DDE}"/>
          </ac:picMkLst>
        </pc:picChg>
        <pc:picChg chg="add mod">
          <ac:chgData name="Maria Tayo" userId="d93346c47f4430fe" providerId="LiveId" clId="{DB85AB61-3CD3-490D-AAA1-6DCBF9FDFD1F}" dt="2023-03-22T23:11:33.463" v="1500" actId="1076"/>
          <ac:picMkLst>
            <pc:docMk/>
            <pc:sldMk cId="0" sldId="264"/>
            <ac:picMk id="13" creationId="{30DFC035-FA61-FCBF-6566-3A104113261E}"/>
          </ac:picMkLst>
        </pc:picChg>
        <pc:picChg chg="del">
          <ac:chgData name="Maria Tayo" userId="d93346c47f4430fe" providerId="LiveId" clId="{DB85AB61-3CD3-490D-AAA1-6DCBF9FDFD1F}" dt="2023-03-22T23:16:48.910" v="1504" actId="478"/>
          <ac:picMkLst>
            <pc:docMk/>
            <pc:sldMk cId="0" sldId="264"/>
            <ac:picMk id="167" creationId="{00000000-0000-0000-0000-000000000000}"/>
          </ac:picMkLst>
        </pc:picChg>
        <pc:picChg chg="del">
          <ac:chgData name="Maria Tayo" userId="d93346c47f4430fe" providerId="LiveId" clId="{DB85AB61-3CD3-490D-AAA1-6DCBF9FDFD1F}" dt="2023-03-22T23:16:50.446" v="1505" actId="478"/>
          <ac:picMkLst>
            <pc:docMk/>
            <pc:sldMk cId="0" sldId="264"/>
            <ac:picMk id="168" creationId="{00000000-0000-0000-0000-000000000000}"/>
          </ac:picMkLst>
        </pc:picChg>
        <pc:picChg chg="del">
          <ac:chgData name="Maria Tayo" userId="d93346c47f4430fe" providerId="LiveId" clId="{DB85AB61-3CD3-490D-AAA1-6DCBF9FDFD1F}" dt="2023-03-22T23:16:52.054" v="1506" actId="478"/>
          <ac:picMkLst>
            <pc:docMk/>
            <pc:sldMk cId="0" sldId="264"/>
            <ac:picMk id="169" creationId="{00000000-0000-0000-0000-000000000000}"/>
          </ac:picMkLst>
        </pc:picChg>
        <pc:picChg chg="del">
          <ac:chgData name="Maria Tayo" userId="d93346c47f4430fe" providerId="LiveId" clId="{DB85AB61-3CD3-490D-AAA1-6DCBF9FDFD1F}" dt="2023-03-22T19:03:02.423" v="663" actId="478"/>
          <ac:picMkLst>
            <pc:docMk/>
            <pc:sldMk cId="0" sldId="264"/>
            <ac:picMk id="170" creationId="{00000000-0000-0000-0000-000000000000}"/>
          </ac:picMkLst>
        </pc:picChg>
        <pc:picChg chg="del">
          <ac:chgData name="Maria Tayo" userId="d93346c47f4430fe" providerId="LiveId" clId="{DB85AB61-3CD3-490D-AAA1-6DCBF9FDFD1F}" dt="2023-03-22T19:03:00.705" v="662" actId="478"/>
          <ac:picMkLst>
            <pc:docMk/>
            <pc:sldMk cId="0" sldId="264"/>
            <ac:picMk id="172" creationId="{00000000-0000-0000-0000-000000000000}"/>
          </ac:picMkLst>
        </pc:picChg>
        <pc:cxnChg chg="mod">
          <ac:chgData name="Maria Tayo" userId="d93346c47f4430fe" providerId="LiveId" clId="{DB85AB61-3CD3-490D-AAA1-6DCBF9FDFD1F}" dt="2023-03-22T19:02:39.005" v="660" actId="208"/>
          <ac:cxnSpMkLst>
            <pc:docMk/>
            <pc:sldMk cId="0" sldId="264"/>
            <ac:cxnSpMk id="3" creationId="{E33B2A4A-0DBC-811F-7382-F2952420A9B1}"/>
          </ac:cxnSpMkLst>
        </pc:cxnChg>
        <pc:cxnChg chg="mod">
          <ac:chgData name="Maria Tayo" userId="d93346c47f4430fe" providerId="LiveId" clId="{DB85AB61-3CD3-490D-AAA1-6DCBF9FDFD1F}" dt="2023-03-22T19:02:45.802" v="661" actId="208"/>
          <ac:cxnSpMkLst>
            <pc:docMk/>
            <pc:sldMk cId="0" sldId="264"/>
            <ac:cxnSpMk id="5" creationId="{AEEA9B98-FD2B-574C-3D25-30CE0050A0A2}"/>
          </ac:cxnSpMkLst>
        </pc:cxnChg>
      </pc:sldChg>
      <pc:sldChg chg="addSp delSp modSp mod ord">
        <pc:chgData name="Maria Tayo" userId="d93346c47f4430fe" providerId="LiveId" clId="{DB85AB61-3CD3-490D-AAA1-6DCBF9FDFD1F}" dt="2023-03-25T20:23:17.381" v="2328" actId="207"/>
        <pc:sldMkLst>
          <pc:docMk/>
          <pc:sldMk cId="2772455572" sldId="265"/>
        </pc:sldMkLst>
        <pc:spChg chg="del mod">
          <ac:chgData name="Maria Tayo" userId="d93346c47f4430fe" providerId="LiveId" clId="{DB85AB61-3CD3-490D-AAA1-6DCBF9FDFD1F}" dt="2023-03-22T22:08:16.533" v="1380" actId="478"/>
          <ac:spMkLst>
            <pc:docMk/>
            <pc:sldMk cId="2772455572" sldId="265"/>
            <ac:spMk id="8" creationId="{6D5D9CC1-07E7-3F03-C7BE-A9A2B3BAA70E}"/>
          </ac:spMkLst>
        </pc:spChg>
        <pc:spChg chg="mod">
          <ac:chgData name="Maria Tayo" userId="d93346c47f4430fe" providerId="LiveId" clId="{DB85AB61-3CD3-490D-AAA1-6DCBF9FDFD1F}" dt="2023-03-25T20:23:17.381" v="2328" actId="207"/>
          <ac:spMkLst>
            <pc:docMk/>
            <pc:sldMk cId="2772455572" sldId="265"/>
            <ac:spMk id="132" creationId="{00000000-0000-0000-0000-000000000000}"/>
          </ac:spMkLst>
        </pc:spChg>
        <pc:picChg chg="add mod">
          <ac:chgData name="Maria Tayo" userId="d93346c47f4430fe" providerId="LiveId" clId="{DB85AB61-3CD3-490D-AAA1-6DCBF9FDFD1F}" dt="2023-03-18T21:46:54.529" v="447" actId="1076"/>
          <ac:picMkLst>
            <pc:docMk/>
            <pc:sldMk cId="2772455572" sldId="265"/>
            <ac:picMk id="6" creationId="{066109E8-586B-EDF4-91E4-1677D61EF72B}"/>
          </ac:picMkLst>
        </pc:picChg>
        <pc:picChg chg="del mod">
          <ac:chgData name="Maria Tayo" userId="d93346c47f4430fe" providerId="LiveId" clId="{DB85AB61-3CD3-490D-AAA1-6DCBF9FDFD1F}" dt="2023-03-18T21:46:00.184" v="440" actId="478"/>
          <ac:picMkLst>
            <pc:docMk/>
            <pc:sldMk cId="2772455572" sldId="265"/>
            <ac:picMk id="12" creationId="{E94CE5C4-CCB5-7294-03CE-82F897CE80C5}"/>
          </ac:picMkLst>
        </pc:picChg>
        <pc:picChg chg="del">
          <ac:chgData name="Maria Tayo" userId="d93346c47f4430fe" providerId="LiveId" clId="{DB85AB61-3CD3-490D-AAA1-6DCBF9FDFD1F}" dt="2023-03-18T21:46:24.908" v="441" actId="478"/>
          <ac:picMkLst>
            <pc:docMk/>
            <pc:sldMk cId="2772455572" sldId="265"/>
            <ac:picMk id="14" creationId="{AE441B99-E591-115A-3D25-710426749C26}"/>
          </ac:picMkLst>
        </pc:picChg>
      </pc:sldChg>
      <pc:sldChg chg="addSp delSp modSp mod">
        <pc:chgData name="Maria Tayo" userId="d93346c47f4430fe" providerId="LiveId" clId="{DB85AB61-3CD3-490D-AAA1-6DCBF9FDFD1F}" dt="2023-03-25T21:23:49.865" v="2397" actId="20577"/>
        <pc:sldMkLst>
          <pc:docMk/>
          <pc:sldMk cId="3506621414" sldId="266"/>
        </pc:sldMkLst>
        <pc:spChg chg="mod">
          <ac:chgData name="Maria Tayo" userId="d93346c47f4430fe" providerId="LiveId" clId="{DB85AB61-3CD3-490D-AAA1-6DCBF9FDFD1F}" dt="2023-03-25T20:21:47.221" v="2304" actId="20577"/>
          <ac:spMkLst>
            <pc:docMk/>
            <pc:sldMk cId="3506621414" sldId="266"/>
            <ac:spMk id="8" creationId="{2895AF09-6924-5DE5-C736-068B3D90E151}"/>
          </ac:spMkLst>
        </pc:spChg>
        <pc:spChg chg="del mod">
          <ac:chgData name="Maria Tayo" userId="d93346c47f4430fe" providerId="LiveId" clId="{DB85AB61-3CD3-490D-AAA1-6DCBF9FDFD1F}" dt="2023-03-17T20:49:59.650" v="36" actId="478"/>
          <ac:spMkLst>
            <pc:docMk/>
            <pc:sldMk cId="3506621414" sldId="266"/>
            <ac:spMk id="29" creationId="{AA6A393B-70CB-CA4C-7591-F055AE4F26B6}"/>
          </ac:spMkLst>
        </pc:spChg>
        <pc:spChg chg="mod">
          <ac:chgData name="Maria Tayo" userId="d93346c47f4430fe" providerId="LiveId" clId="{DB85AB61-3CD3-490D-AAA1-6DCBF9FDFD1F}" dt="2023-03-17T20:50:10.234" v="39" actId="1076"/>
          <ac:spMkLst>
            <pc:docMk/>
            <pc:sldMk cId="3506621414" sldId="266"/>
            <ac:spMk id="30" creationId="{280572E9-EBC1-E368-556E-2BE198C590C4}"/>
          </ac:spMkLst>
        </pc:spChg>
        <pc:spChg chg="mod">
          <ac:chgData name="Maria Tayo" userId="d93346c47f4430fe" providerId="LiveId" clId="{DB85AB61-3CD3-490D-AAA1-6DCBF9FDFD1F}" dt="2023-03-17T20:50:19.831" v="42" actId="1076"/>
          <ac:spMkLst>
            <pc:docMk/>
            <pc:sldMk cId="3506621414" sldId="266"/>
            <ac:spMk id="31" creationId="{BBFE6CE1-8E47-BE92-0389-589138182D9F}"/>
          </ac:spMkLst>
        </pc:spChg>
        <pc:spChg chg="mod">
          <ac:chgData name="Maria Tayo" userId="d93346c47f4430fe" providerId="LiveId" clId="{DB85AB61-3CD3-490D-AAA1-6DCBF9FDFD1F}" dt="2023-03-17T20:52:05.913" v="74" actId="1076"/>
          <ac:spMkLst>
            <pc:docMk/>
            <pc:sldMk cId="3506621414" sldId="266"/>
            <ac:spMk id="32" creationId="{1E733DD7-E379-B6DC-39D3-44C3ED55A645}"/>
          </ac:spMkLst>
        </pc:spChg>
        <pc:spChg chg="mod">
          <ac:chgData name="Maria Tayo" userId="d93346c47f4430fe" providerId="LiveId" clId="{DB85AB61-3CD3-490D-AAA1-6DCBF9FDFD1F}" dt="2023-03-25T21:23:49.865" v="2397" actId="20577"/>
          <ac:spMkLst>
            <pc:docMk/>
            <pc:sldMk cId="3506621414" sldId="266"/>
            <ac:spMk id="125" creationId="{00000000-0000-0000-0000-000000000000}"/>
          </ac:spMkLst>
        </pc:spChg>
        <pc:picChg chg="del">
          <ac:chgData name="Maria Tayo" userId="d93346c47f4430fe" providerId="LiveId" clId="{DB85AB61-3CD3-490D-AAA1-6DCBF9FDFD1F}" dt="2023-03-17T20:52:19.203" v="75" actId="478"/>
          <ac:picMkLst>
            <pc:docMk/>
            <pc:sldMk cId="3506621414" sldId="266"/>
            <ac:picMk id="5" creationId="{EFC11E0D-CC96-80F7-C9F4-ACBB56997FA3}"/>
          </ac:picMkLst>
        </pc:picChg>
        <pc:picChg chg="del">
          <ac:chgData name="Maria Tayo" userId="d93346c47f4430fe" providerId="LiveId" clId="{DB85AB61-3CD3-490D-AAA1-6DCBF9FDFD1F}" dt="2023-03-17T20:49:54.511" v="33" actId="478"/>
          <ac:picMkLst>
            <pc:docMk/>
            <pc:sldMk cId="3506621414" sldId="266"/>
            <ac:picMk id="7" creationId="{7462A7C7-A521-E0AA-B520-B92EA47A9DE4}"/>
          </ac:picMkLst>
        </pc:picChg>
        <pc:picChg chg="mod">
          <ac:chgData name="Maria Tayo" userId="d93346c47f4430fe" providerId="LiveId" clId="{DB85AB61-3CD3-490D-AAA1-6DCBF9FDFD1F}" dt="2023-03-17T20:50:12.153" v="40" actId="1076"/>
          <ac:picMkLst>
            <pc:docMk/>
            <pc:sldMk cId="3506621414" sldId="266"/>
            <ac:picMk id="12" creationId="{9BEA285F-3107-6C97-6C94-AB6AB22CCA3C}"/>
          </ac:picMkLst>
        </pc:picChg>
        <pc:picChg chg="mod">
          <ac:chgData name="Maria Tayo" userId="d93346c47f4430fe" providerId="LiveId" clId="{DB85AB61-3CD3-490D-AAA1-6DCBF9FDFD1F}" dt="2023-03-17T20:50:14.301" v="41" actId="1076"/>
          <ac:picMkLst>
            <pc:docMk/>
            <pc:sldMk cId="3506621414" sldId="266"/>
            <ac:picMk id="14" creationId="{F4379D4C-CEB5-8CD6-0B07-8871A63C5BC3}"/>
          </ac:picMkLst>
        </pc:picChg>
        <pc:picChg chg="mod">
          <ac:chgData name="Maria Tayo" userId="d93346c47f4430fe" providerId="LiveId" clId="{DB85AB61-3CD3-490D-AAA1-6DCBF9FDFD1F}" dt="2023-03-17T20:50:04.287" v="37" actId="1076"/>
          <ac:picMkLst>
            <pc:docMk/>
            <pc:sldMk cId="3506621414" sldId="266"/>
            <ac:picMk id="20" creationId="{A1CB3225-0A42-52CC-4169-9CF871C86CDA}"/>
          </ac:picMkLst>
        </pc:picChg>
        <pc:picChg chg="mod">
          <ac:chgData name="Maria Tayo" userId="d93346c47f4430fe" providerId="LiveId" clId="{DB85AB61-3CD3-490D-AAA1-6DCBF9FDFD1F}" dt="2023-03-17T20:50:06.413" v="38" actId="1076"/>
          <ac:picMkLst>
            <pc:docMk/>
            <pc:sldMk cId="3506621414" sldId="266"/>
            <ac:picMk id="22" creationId="{4AE12737-0AAD-0E80-383F-08F6B4B4B15A}"/>
          </ac:picMkLst>
        </pc:picChg>
        <pc:picChg chg="del">
          <ac:chgData name="Maria Tayo" userId="d93346c47f4430fe" providerId="LiveId" clId="{DB85AB61-3CD3-490D-AAA1-6DCBF9FDFD1F}" dt="2023-03-17T20:49:55.846" v="34" actId="478"/>
          <ac:picMkLst>
            <pc:docMk/>
            <pc:sldMk cId="3506621414" sldId="266"/>
            <ac:picMk id="24" creationId="{4B2DCFE1-D531-1ED9-AB8D-97BA4B6D195D}"/>
          </ac:picMkLst>
        </pc:picChg>
        <pc:picChg chg="mod">
          <ac:chgData name="Maria Tayo" userId="d93346c47f4430fe" providerId="LiveId" clId="{DB85AB61-3CD3-490D-AAA1-6DCBF9FDFD1F}" dt="2023-03-17T20:51:57.608" v="70" actId="1076"/>
          <ac:picMkLst>
            <pc:docMk/>
            <pc:sldMk cId="3506621414" sldId="266"/>
            <ac:picMk id="26" creationId="{15BD5198-19F2-5B6E-A69E-AB0A81F02EB6}"/>
          </ac:picMkLst>
        </pc:picChg>
        <pc:picChg chg="mod">
          <ac:chgData name="Maria Tayo" userId="d93346c47f4430fe" providerId="LiveId" clId="{DB85AB61-3CD3-490D-AAA1-6DCBF9FDFD1F}" dt="2023-03-17T20:51:56.016" v="69" actId="1076"/>
          <ac:picMkLst>
            <pc:docMk/>
            <pc:sldMk cId="3506621414" sldId="266"/>
            <ac:picMk id="28" creationId="{D8A7E9C8-EFFE-57F2-AADF-88871B87FB7E}"/>
          </ac:picMkLst>
        </pc:picChg>
        <pc:picChg chg="del">
          <ac:chgData name="Maria Tayo" userId="d93346c47f4430fe" providerId="LiveId" clId="{DB85AB61-3CD3-490D-AAA1-6DCBF9FDFD1F}" dt="2023-03-25T18:16:25.015" v="1926" actId="478"/>
          <ac:picMkLst>
            <pc:docMk/>
            <pc:sldMk cId="3506621414" sldId="266"/>
            <ac:picMk id="126" creationId="{00000000-0000-0000-0000-000000000000}"/>
          </ac:picMkLst>
        </pc:picChg>
        <pc:picChg chg="del">
          <ac:chgData name="Maria Tayo" userId="d93346c47f4430fe" providerId="LiveId" clId="{DB85AB61-3CD3-490D-AAA1-6DCBF9FDFD1F}" dt="2023-03-25T18:16:23.935" v="1925" actId="478"/>
          <ac:picMkLst>
            <pc:docMk/>
            <pc:sldMk cId="3506621414" sldId="266"/>
            <ac:picMk id="127" creationId="{00000000-0000-0000-0000-000000000000}"/>
          </ac:picMkLst>
        </pc:picChg>
        <pc:cxnChg chg="add mod">
          <ac:chgData name="Maria Tayo" userId="d93346c47f4430fe" providerId="LiveId" clId="{DB85AB61-3CD3-490D-AAA1-6DCBF9FDFD1F}" dt="2023-03-17T20:51:26.449" v="52" actId="1076"/>
          <ac:cxnSpMkLst>
            <pc:docMk/>
            <pc:sldMk cId="3506621414" sldId="266"/>
            <ac:cxnSpMk id="4" creationId="{D08304E0-816D-10D5-C1F7-0A28072A2B75}"/>
          </ac:cxnSpMkLst>
        </pc:cxnChg>
      </pc:sldChg>
      <pc:sldChg chg="addSp delSp modSp del mod">
        <pc:chgData name="Maria Tayo" userId="d93346c47f4430fe" providerId="LiveId" clId="{DB85AB61-3CD3-490D-AAA1-6DCBF9FDFD1F}" dt="2023-03-26T18:52:56.431" v="2401" actId="2696"/>
        <pc:sldMkLst>
          <pc:docMk/>
          <pc:sldMk cId="1106182250" sldId="267"/>
        </pc:sldMkLst>
        <pc:spChg chg="del">
          <ac:chgData name="Maria Tayo" userId="d93346c47f4430fe" providerId="LiveId" clId="{DB85AB61-3CD3-490D-AAA1-6DCBF9FDFD1F}" dt="2023-03-22T22:08:01.766" v="1377" actId="478"/>
          <ac:spMkLst>
            <pc:docMk/>
            <pc:sldMk cId="1106182250" sldId="267"/>
            <ac:spMk id="2" creationId="{24A6DC2A-0FCA-57BA-2830-29088BFB5F75}"/>
          </ac:spMkLst>
        </pc:spChg>
        <pc:spChg chg="mod">
          <ac:chgData name="Maria Tayo" userId="d93346c47f4430fe" providerId="LiveId" clId="{DB85AB61-3CD3-490D-AAA1-6DCBF9FDFD1F}" dt="2023-03-22T22:08:05.370" v="1378" actId="1076"/>
          <ac:spMkLst>
            <pc:docMk/>
            <pc:sldMk cId="1106182250" sldId="267"/>
            <ac:spMk id="132" creationId="{00000000-0000-0000-0000-000000000000}"/>
          </ac:spMkLst>
        </pc:spChg>
        <pc:picChg chg="add mod">
          <ac:chgData name="Maria Tayo" userId="d93346c47f4430fe" providerId="LiveId" clId="{DB85AB61-3CD3-490D-AAA1-6DCBF9FDFD1F}" dt="2023-03-25T19:42:22.221" v="2001" actId="1076"/>
          <ac:picMkLst>
            <pc:docMk/>
            <pc:sldMk cId="1106182250" sldId="267"/>
            <ac:picMk id="4" creationId="{189F0719-DC83-DC75-0B63-F66B07B08A64}"/>
          </ac:picMkLst>
        </pc:picChg>
        <pc:picChg chg="add mod">
          <ac:chgData name="Maria Tayo" userId="d93346c47f4430fe" providerId="LiveId" clId="{DB85AB61-3CD3-490D-AAA1-6DCBF9FDFD1F}" dt="2023-03-25T19:42:53.986" v="2006" actId="14100"/>
          <ac:picMkLst>
            <pc:docMk/>
            <pc:sldMk cId="1106182250" sldId="267"/>
            <ac:picMk id="5" creationId="{BD16E0E4-5EB9-3309-FD22-15B17A639855}"/>
          </ac:picMkLst>
        </pc:picChg>
        <pc:picChg chg="del mod">
          <ac:chgData name="Maria Tayo" userId="d93346c47f4430fe" providerId="LiveId" clId="{DB85AB61-3CD3-490D-AAA1-6DCBF9FDFD1F}" dt="2023-03-25T19:42:16.761" v="2000" actId="478"/>
          <ac:picMkLst>
            <pc:docMk/>
            <pc:sldMk cId="1106182250" sldId="267"/>
            <ac:picMk id="133" creationId="{00000000-0000-0000-0000-000000000000}"/>
          </ac:picMkLst>
        </pc:picChg>
        <pc:picChg chg="del mod">
          <ac:chgData name="Maria Tayo" userId="d93346c47f4430fe" providerId="LiveId" clId="{DB85AB61-3CD3-490D-AAA1-6DCBF9FDFD1F}" dt="2023-03-25T19:42:15.255" v="1999" actId="478"/>
          <ac:picMkLst>
            <pc:docMk/>
            <pc:sldMk cId="1106182250" sldId="267"/>
            <ac:picMk id="134" creationId="{00000000-0000-0000-0000-000000000000}"/>
          </ac:picMkLst>
        </pc:picChg>
      </pc:sldChg>
      <pc:sldChg chg="addSp delSp modSp mod">
        <pc:chgData name="Maria Tayo" userId="d93346c47f4430fe" providerId="LiveId" clId="{DB85AB61-3CD3-490D-AAA1-6DCBF9FDFD1F}" dt="2023-03-25T20:23:53.781" v="2332" actId="207"/>
        <pc:sldMkLst>
          <pc:docMk/>
          <pc:sldMk cId="4248052880" sldId="268"/>
        </pc:sldMkLst>
        <pc:spChg chg="add del mod">
          <ac:chgData name="Maria Tayo" userId="d93346c47f4430fe" providerId="LiveId" clId="{DB85AB61-3CD3-490D-AAA1-6DCBF9FDFD1F}" dt="2023-03-25T19:46:05.565" v="2011" actId="478"/>
          <ac:spMkLst>
            <pc:docMk/>
            <pc:sldMk cId="4248052880" sldId="268"/>
            <ac:spMk id="14" creationId="{B6E1ECBC-058D-5382-D367-5117D7CB3CEB}"/>
          </ac:spMkLst>
        </pc:spChg>
        <pc:spChg chg="add del mod">
          <ac:chgData name="Maria Tayo" userId="d93346c47f4430fe" providerId="LiveId" clId="{DB85AB61-3CD3-490D-AAA1-6DCBF9FDFD1F}" dt="2023-03-25T19:46:08.003" v="2012" actId="478"/>
          <ac:spMkLst>
            <pc:docMk/>
            <pc:sldMk cId="4248052880" sldId="268"/>
            <ac:spMk id="16" creationId="{FECA6784-CCDB-DF05-4D33-8D5A16234CAA}"/>
          </ac:spMkLst>
        </pc:spChg>
        <pc:spChg chg="add del mod">
          <ac:chgData name="Maria Tayo" userId="d93346c47f4430fe" providerId="LiveId" clId="{DB85AB61-3CD3-490D-AAA1-6DCBF9FDFD1F}" dt="2023-03-25T19:46:10.820" v="2013" actId="478"/>
          <ac:spMkLst>
            <pc:docMk/>
            <pc:sldMk cId="4248052880" sldId="268"/>
            <ac:spMk id="19" creationId="{98C63079-C572-CDC1-2862-276527BE01A8}"/>
          </ac:spMkLst>
        </pc:spChg>
        <pc:spChg chg="add del mod">
          <ac:chgData name="Maria Tayo" userId="d93346c47f4430fe" providerId="LiveId" clId="{DB85AB61-3CD3-490D-AAA1-6DCBF9FDFD1F}" dt="2023-03-25T19:46:12.935" v="2014" actId="478"/>
          <ac:spMkLst>
            <pc:docMk/>
            <pc:sldMk cId="4248052880" sldId="268"/>
            <ac:spMk id="22" creationId="{FF9352E6-85D8-BF7C-BECD-C19E58F6CF7D}"/>
          </ac:spMkLst>
        </pc:spChg>
        <pc:spChg chg="mod">
          <ac:chgData name="Maria Tayo" userId="d93346c47f4430fe" providerId="LiveId" clId="{DB85AB61-3CD3-490D-AAA1-6DCBF9FDFD1F}" dt="2023-03-25T20:23:53.781" v="2332" actId="207"/>
          <ac:spMkLst>
            <pc:docMk/>
            <pc:sldMk cId="4248052880" sldId="268"/>
            <ac:spMk id="132" creationId="{00000000-0000-0000-0000-000000000000}"/>
          </ac:spMkLst>
        </pc:spChg>
        <pc:picChg chg="del mod ord">
          <ac:chgData name="Maria Tayo" userId="d93346c47f4430fe" providerId="LiveId" clId="{DB85AB61-3CD3-490D-AAA1-6DCBF9FDFD1F}" dt="2023-03-25T20:20:40.882" v="2297" actId="478"/>
          <ac:picMkLst>
            <pc:docMk/>
            <pc:sldMk cId="4248052880" sldId="268"/>
            <ac:picMk id="2" creationId="{EA469C9C-EDE2-6698-F6BB-0A91714D8DD1}"/>
          </ac:picMkLst>
        </pc:picChg>
        <pc:picChg chg="add del mod">
          <ac:chgData name="Maria Tayo" userId="d93346c47f4430fe" providerId="LiveId" clId="{DB85AB61-3CD3-490D-AAA1-6DCBF9FDFD1F}" dt="2023-03-22T20:33:09.622" v="962" actId="478"/>
          <ac:picMkLst>
            <pc:docMk/>
            <pc:sldMk cId="4248052880" sldId="268"/>
            <ac:picMk id="3" creationId="{04322848-49CD-2CBB-3F23-A0CECC000AD9}"/>
          </ac:picMkLst>
        </pc:picChg>
        <pc:picChg chg="del">
          <ac:chgData name="Maria Tayo" userId="d93346c47f4430fe" providerId="LiveId" clId="{DB85AB61-3CD3-490D-AAA1-6DCBF9FDFD1F}" dt="2023-03-22T20:42:49.559" v="1104" actId="478"/>
          <ac:picMkLst>
            <pc:docMk/>
            <pc:sldMk cId="4248052880" sldId="268"/>
            <ac:picMk id="4" creationId="{64B4819C-120E-CE12-0E16-E606E601EE67}"/>
          </ac:picMkLst>
        </pc:picChg>
        <pc:picChg chg="del">
          <ac:chgData name="Maria Tayo" userId="d93346c47f4430fe" providerId="LiveId" clId="{DB85AB61-3CD3-490D-AAA1-6DCBF9FDFD1F}" dt="2023-03-17T20:53:10.596" v="78" actId="478"/>
          <ac:picMkLst>
            <pc:docMk/>
            <pc:sldMk cId="4248052880" sldId="268"/>
            <ac:picMk id="5" creationId="{8D9AC842-F148-51F2-C93E-A26CBE795C92}"/>
          </ac:picMkLst>
        </pc:picChg>
        <pc:picChg chg="add mod">
          <ac:chgData name="Maria Tayo" userId="d93346c47f4430fe" providerId="LiveId" clId="{DB85AB61-3CD3-490D-AAA1-6DCBF9FDFD1F}" dt="2023-03-22T20:31:45.882" v="956" actId="1076"/>
          <ac:picMkLst>
            <pc:docMk/>
            <pc:sldMk cId="4248052880" sldId="268"/>
            <ac:picMk id="6" creationId="{8DE7641F-67C9-57D6-FCFB-4CBEAD9116AC}"/>
          </ac:picMkLst>
        </pc:picChg>
        <pc:picChg chg="del">
          <ac:chgData name="Maria Tayo" userId="d93346c47f4430fe" providerId="LiveId" clId="{DB85AB61-3CD3-490D-AAA1-6DCBF9FDFD1F}" dt="2023-03-17T20:53:13.595" v="79" actId="478"/>
          <ac:picMkLst>
            <pc:docMk/>
            <pc:sldMk cId="4248052880" sldId="268"/>
            <ac:picMk id="7" creationId="{2269488D-4460-D005-F3C0-A3FF3685162B}"/>
          </ac:picMkLst>
        </pc:picChg>
        <pc:picChg chg="add mod">
          <ac:chgData name="Maria Tayo" userId="d93346c47f4430fe" providerId="LiveId" clId="{DB85AB61-3CD3-490D-AAA1-6DCBF9FDFD1F}" dt="2023-03-22T20:32:07.488" v="961" actId="1076"/>
          <ac:picMkLst>
            <pc:docMk/>
            <pc:sldMk cId="4248052880" sldId="268"/>
            <ac:picMk id="8" creationId="{309A6EE7-ED10-2B45-D8D6-6A9AF28E7E6E}"/>
          </ac:picMkLst>
        </pc:picChg>
        <pc:picChg chg="del">
          <ac:chgData name="Maria Tayo" userId="d93346c47f4430fe" providerId="LiveId" clId="{DB85AB61-3CD3-490D-AAA1-6DCBF9FDFD1F}" dt="2023-03-17T20:56:37.740" v="80" actId="478"/>
          <ac:picMkLst>
            <pc:docMk/>
            <pc:sldMk cId="4248052880" sldId="268"/>
            <ac:picMk id="9" creationId="{95BE8EB6-30A7-8393-2AD1-3C050F26B64A}"/>
          </ac:picMkLst>
        </pc:picChg>
        <pc:picChg chg="add del mod">
          <ac:chgData name="Maria Tayo" userId="d93346c47f4430fe" providerId="LiveId" clId="{DB85AB61-3CD3-490D-AAA1-6DCBF9FDFD1F}" dt="2023-03-25T19:45:59.789" v="2007" actId="478"/>
          <ac:picMkLst>
            <pc:docMk/>
            <pc:sldMk cId="4248052880" sldId="268"/>
            <ac:picMk id="10" creationId="{3E1517F9-6778-3561-DDB1-EF407BFBE4BC}"/>
          </ac:picMkLst>
        </pc:picChg>
        <pc:picChg chg="del">
          <ac:chgData name="Maria Tayo" userId="d93346c47f4430fe" providerId="LiveId" clId="{DB85AB61-3CD3-490D-AAA1-6DCBF9FDFD1F}" dt="2023-03-22T20:31:51.392" v="957" actId="478"/>
          <ac:picMkLst>
            <pc:docMk/>
            <pc:sldMk cId="4248052880" sldId="268"/>
            <ac:picMk id="11" creationId="{F2BB19A3-4177-75D8-7793-C567C2415D81}"/>
          </ac:picMkLst>
        </pc:picChg>
        <pc:picChg chg="add del mod">
          <ac:chgData name="Maria Tayo" userId="d93346c47f4430fe" providerId="LiveId" clId="{DB85AB61-3CD3-490D-AAA1-6DCBF9FDFD1F}" dt="2023-03-22T20:44:04.840" v="1110" actId="478"/>
          <ac:picMkLst>
            <pc:docMk/>
            <pc:sldMk cId="4248052880" sldId="268"/>
            <ac:picMk id="13" creationId="{711D3BB3-BB3E-6911-3A5B-A4698F03974C}"/>
          </ac:picMkLst>
        </pc:picChg>
        <pc:picChg chg="add del mod">
          <ac:chgData name="Maria Tayo" userId="d93346c47f4430fe" providerId="LiveId" clId="{DB85AB61-3CD3-490D-AAA1-6DCBF9FDFD1F}" dt="2023-03-22T20:34:59.865" v="996" actId="478"/>
          <ac:picMkLst>
            <pc:docMk/>
            <pc:sldMk cId="4248052880" sldId="268"/>
            <ac:picMk id="15" creationId="{08BD4149-8399-996F-4D96-8D963FC7F030}"/>
          </ac:picMkLst>
        </pc:picChg>
        <pc:picChg chg="add del mod">
          <ac:chgData name="Maria Tayo" userId="d93346c47f4430fe" providerId="LiveId" clId="{DB85AB61-3CD3-490D-AAA1-6DCBF9FDFD1F}" dt="2023-03-22T20:45:35.183" v="1118" actId="478"/>
          <ac:picMkLst>
            <pc:docMk/>
            <pc:sldMk cId="4248052880" sldId="268"/>
            <ac:picMk id="18" creationId="{7CA5225E-002A-7604-EF6F-E1BA4FE36B56}"/>
          </ac:picMkLst>
        </pc:picChg>
        <pc:picChg chg="add del mod">
          <ac:chgData name="Maria Tayo" userId="d93346c47f4430fe" providerId="LiveId" clId="{DB85AB61-3CD3-490D-AAA1-6DCBF9FDFD1F}" dt="2023-03-22T20:44:17.814" v="1115" actId="478"/>
          <ac:picMkLst>
            <pc:docMk/>
            <pc:sldMk cId="4248052880" sldId="268"/>
            <ac:picMk id="21" creationId="{6DC29B39-C186-B4AD-E974-D9A20C32DED6}"/>
          </ac:picMkLst>
        </pc:picChg>
        <pc:picChg chg="add del mod">
          <ac:chgData name="Maria Tayo" userId="d93346c47f4430fe" providerId="LiveId" clId="{DB85AB61-3CD3-490D-AAA1-6DCBF9FDFD1F}" dt="2023-03-22T20:42:40.580" v="1100" actId="478"/>
          <ac:picMkLst>
            <pc:docMk/>
            <pc:sldMk cId="4248052880" sldId="268"/>
            <ac:picMk id="24" creationId="{E150130E-94D0-CAB3-B334-7AC2802468E3}"/>
          </ac:picMkLst>
        </pc:picChg>
        <pc:picChg chg="add mod">
          <ac:chgData name="Maria Tayo" userId="d93346c47f4430fe" providerId="LiveId" clId="{DB85AB61-3CD3-490D-AAA1-6DCBF9FDFD1F}" dt="2023-03-22T20:42:47.897" v="1103" actId="14100"/>
          <ac:picMkLst>
            <pc:docMk/>
            <pc:sldMk cId="4248052880" sldId="268"/>
            <ac:picMk id="26" creationId="{D854F3FC-B62C-BC3A-0593-D175D4E4005E}"/>
          </ac:picMkLst>
        </pc:picChg>
        <pc:picChg chg="add mod">
          <ac:chgData name="Maria Tayo" userId="d93346c47f4430fe" providerId="LiveId" clId="{DB85AB61-3CD3-490D-AAA1-6DCBF9FDFD1F}" dt="2023-03-22T20:43:32.320" v="1109" actId="1076"/>
          <ac:picMkLst>
            <pc:docMk/>
            <pc:sldMk cId="4248052880" sldId="268"/>
            <ac:picMk id="28" creationId="{D5BB5DF5-9404-3CB3-AE1C-AC53A4905E41}"/>
          </ac:picMkLst>
        </pc:picChg>
        <pc:picChg chg="add del">
          <ac:chgData name="Maria Tayo" userId="d93346c47f4430fe" providerId="LiveId" clId="{DB85AB61-3CD3-490D-AAA1-6DCBF9FDFD1F}" dt="2023-03-22T20:44:06.932" v="1112" actId="478"/>
          <ac:picMkLst>
            <pc:docMk/>
            <pc:sldMk cId="4248052880" sldId="268"/>
            <ac:picMk id="30" creationId="{27AAAD57-4F63-D878-4361-90A4530437EA}"/>
          </ac:picMkLst>
        </pc:picChg>
        <pc:picChg chg="add del mod">
          <ac:chgData name="Maria Tayo" userId="d93346c47f4430fe" providerId="LiveId" clId="{DB85AB61-3CD3-490D-AAA1-6DCBF9FDFD1F}" dt="2023-03-25T19:46:00.920" v="2008" actId="478"/>
          <ac:picMkLst>
            <pc:docMk/>
            <pc:sldMk cId="4248052880" sldId="268"/>
            <ac:picMk id="32" creationId="{360B8D5A-0DA4-0A0B-5839-CC6EB0888C70}"/>
          </ac:picMkLst>
        </pc:picChg>
        <pc:picChg chg="add del mod">
          <ac:chgData name="Maria Tayo" userId="d93346c47f4430fe" providerId="LiveId" clId="{DB85AB61-3CD3-490D-AAA1-6DCBF9FDFD1F}" dt="2023-03-25T19:46:03.235" v="2010" actId="478"/>
          <ac:picMkLst>
            <pc:docMk/>
            <pc:sldMk cId="4248052880" sldId="268"/>
            <ac:picMk id="34" creationId="{E278635E-985B-E0DD-4FE6-3C869D43F1FF}"/>
          </ac:picMkLst>
        </pc:picChg>
        <pc:picChg chg="add del mod">
          <ac:chgData name="Maria Tayo" userId="d93346c47f4430fe" providerId="LiveId" clId="{DB85AB61-3CD3-490D-AAA1-6DCBF9FDFD1F}" dt="2023-03-25T19:46:02.024" v="2009" actId="478"/>
          <ac:picMkLst>
            <pc:docMk/>
            <pc:sldMk cId="4248052880" sldId="268"/>
            <ac:picMk id="36" creationId="{432A18CF-7D49-141D-0D14-FA5C687DC07F}"/>
          </ac:picMkLst>
        </pc:picChg>
        <pc:picChg chg="add mod">
          <ac:chgData name="Maria Tayo" userId="d93346c47f4430fe" providerId="LiveId" clId="{DB85AB61-3CD3-490D-AAA1-6DCBF9FDFD1F}" dt="2023-03-25T19:47:26.875" v="2022" actId="1076"/>
          <ac:picMkLst>
            <pc:docMk/>
            <pc:sldMk cId="4248052880" sldId="268"/>
            <ac:picMk id="38" creationId="{EE92A57B-EC42-43A0-81E8-D18B0E97C57B}"/>
          </ac:picMkLst>
        </pc:picChg>
        <pc:picChg chg="add mod">
          <ac:chgData name="Maria Tayo" userId="d93346c47f4430fe" providerId="LiveId" clId="{DB85AB61-3CD3-490D-AAA1-6DCBF9FDFD1F}" dt="2023-03-25T19:47:51.905" v="2025" actId="1076"/>
          <ac:picMkLst>
            <pc:docMk/>
            <pc:sldMk cId="4248052880" sldId="268"/>
            <ac:picMk id="40" creationId="{26C06360-FC52-1924-324E-82D83CD984FA}"/>
          </ac:picMkLst>
        </pc:picChg>
        <pc:picChg chg="add del mod">
          <ac:chgData name="Maria Tayo" userId="d93346c47f4430fe" providerId="LiveId" clId="{DB85AB61-3CD3-490D-AAA1-6DCBF9FDFD1F}" dt="2023-03-25T20:20:43.962" v="2298" actId="478"/>
          <ac:picMkLst>
            <pc:docMk/>
            <pc:sldMk cId="4248052880" sldId="268"/>
            <ac:picMk id="41" creationId="{B82500A3-61C0-22F9-249E-402A5E4609E9}"/>
          </ac:picMkLst>
        </pc:picChg>
        <pc:picChg chg="del">
          <ac:chgData name="Maria Tayo" userId="d93346c47f4430fe" providerId="LiveId" clId="{DB85AB61-3CD3-490D-AAA1-6DCBF9FDFD1F}" dt="2023-03-25T19:47:22.195" v="2021" actId="478"/>
          <ac:picMkLst>
            <pc:docMk/>
            <pc:sldMk cId="4248052880" sldId="268"/>
            <ac:picMk id="133" creationId="{00000000-0000-0000-0000-000000000000}"/>
          </ac:picMkLst>
        </pc:picChg>
        <pc:picChg chg="del mod">
          <ac:chgData name="Maria Tayo" userId="d93346c47f4430fe" providerId="LiveId" clId="{DB85AB61-3CD3-490D-AAA1-6DCBF9FDFD1F}" dt="2023-03-25T19:47:21.145" v="2020" actId="478"/>
          <ac:picMkLst>
            <pc:docMk/>
            <pc:sldMk cId="4248052880" sldId="268"/>
            <ac:picMk id="134" creationId="{00000000-0000-0000-0000-000000000000}"/>
          </ac:picMkLst>
        </pc:picChg>
      </pc:sldChg>
      <pc:sldChg chg="addSp delSp modSp new mod delAnim modAnim">
        <pc:chgData name="Maria Tayo" userId="d93346c47f4430fe" providerId="LiveId" clId="{DB85AB61-3CD3-490D-AAA1-6DCBF9FDFD1F}" dt="2023-03-25T20:37:29.825" v="2354"/>
        <pc:sldMkLst>
          <pc:docMk/>
          <pc:sldMk cId="2758378073" sldId="269"/>
        </pc:sldMkLst>
        <pc:spChg chg="del mod">
          <ac:chgData name="Maria Tayo" userId="d93346c47f4430fe" providerId="LiveId" clId="{DB85AB61-3CD3-490D-AAA1-6DCBF9FDFD1F}" dt="2023-03-25T20:24:57.281" v="2334" actId="478"/>
          <ac:spMkLst>
            <pc:docMk/>
            <pc:sldMk cId="2758378073" sldId="269"/>
            <ac:spMk id="2" creationId="{F0A8D29C-8E23-351E-ACBB-FBE14D02BDD6}"/>
          </ac:spMkLst>
        </pc:spChg>
        <pc:spChg chg="del">
          <ac:chgData name="Maria Tayo" userId="d93346c47f4430fe" providerId="LiveId" clId="{DB85AB61-3CD3-490D-AAA1-6DCBF9FDFD1F}" dt="2023-03-25T20:24:58.753" v="2335" actId="478"/>
          <ac:spMkLst>
            <pc:docMk/>
            <pc:sldMk cId="2758378073" sldId="269"/>
            <ac:spMk id="3" creationId="{CF7793B0-1858-625B-3862-A13BC255E758}"/>
          </ac:spMkLst>
        </pc:spChg>
        <pc:graphicFrameChg chg="add del mod modGraphic">
          <ac:chgData name="Maria Tayo" userId="d93346c47f4430fe" providerId="LiveId" clId="{DB85AB61-3CD3-490D-AAA1-6DCBF9FDFD1F}" dt="2023-03-25T20:25:29.826" v="2339"/>
          <ac:graphicFrameMkLst>
            <pc:docMk/>
            <pc:sldMk cId="2758378073" sldId="269"/>
            <ac:graphicFrameMk id="5" creationId="{44483EF4-88C8-C9B2-D4B0-F345CAF6073B}"/>
          </ac:graphicFrameMkLst>
        </pc:graphicFrameChg>
        <pc:graphicFrameChg chg="add del mod">
          <ac:chgData name="Maria Tayo" userId="d93346c47f4430fe" providerId="LiveId" clId="{DB85AB61-3CD3-490D-AAA1-6DCBF9FDFD1F}" dt="2023-03-25T20:25:29.826" v="2339"/>
          <ac:graphicFrameMkLst>
            <pc:docMk/>
            <pc:sldMk cId="2758378073" sldId="269"/>
            <ac:graphicFrameMk id="6" creationId="{1158429B-B7D5-4C88-989B-93D473CC6ADA}"/>
          </ac:graphicFrameMkLst>
        </pc:graphicFrameChg>
        <pc:graphicFrameChg chg="add del mod">
          <ac:chgData name="Maria Tayo" userId="d93346c47f4430fe" providerId="LiveId" clId="{DB85AB61-3CD3-490D-AAA1-6DCBF9FDFD1F}" dt="2023-03-25T20:25:29.826" v="2339"/>
          <ac:graphicFrameMkLst>
            <pc:docMk/>
            <pc:sldMk cId="2758378073" sldId="269"/>
            <ac:graphicFrameMk id="7" creationId="{2B6791A4-4D7B-46DB-B550-D31DE4B16C97}"/>
          </ac:graphicFrameMkLst>
        </pc:graphicFrameChg>
        <pc:graphicFrameChg chg="add del mod">
          <ac:chgData name="Maria Tayo" userId="d93346c47f4430fe" providerId="LiveId" clId="{DB85AB61-3CD3-490D-AAA1-6DCBF9FDFD1F}" dt="2023-03-25T20:25:29.826" v="2339"/>
          <ac:graphicFrameMkLst>
            <pc:docMk/>
            <pc:sldMk cId="2758378073" sldId="269"/>
            <ac:graphicFrameMk id="8" creationId="{41511678-24F9-47BA-9494-A5D17D25E4DE}"/>
          </ac:graphicFrameMkLst>
        </pc:graphicFrameChg>
        <pc:graphicFrameChg chg="add del mod">
          <ac:chgData name="Maria Tayo" userId="d93346c47f4430fe" providerId="LiveId" clId="{DB85AB61-3CD3-490D-AAA1-6DCBF9FDFD1F}" dt="2023-03-25T20:25:29.826" v="2339"/>
          <ac:graphicFrameMkLst>
            <pc:docMk/>
            <pc:sldMk cId="2758378073" sldId="269"/>
            <ac:graphicFrameMk id="9" creationId="{390F238A-E258-4A13-BF4A-6BACF980884B}"/>
          </ac:graphicFrameMkLst>
        </pc:graphicFrameChg>
        <pc:graphicFrameChg chg="add del mod">
          <ac:chgData name="Maria Tayo" userId="d93346c47f4430fe" providerId="LiveId" clId="{DB85AB61-3CD3-490D-AAA1-6DCBF9FDFD1F}" dt="2023-03-25T20:26:33.691" v="2344" actId="478"/>
          <ac:graphicFrameMkLst>
            <pc:docMk/>
            <pc:sldMk cId="2758378073" sldId="269"/>
            <ac:graphicFrameMk id="14" creationId="{436FB0BB-6257-47AA-34B9-17ED44D724F6}"/>
          </ac:graphicFrameMkLst>
        </pc:graphicFrameChg>
        <pc:graphicFrameChg chg="add del mod">
          <ac:chgData name="Maria Tayo" userId="d93346c47f4430fe" providerId="LiveId" clId="{DB85AB61-3CD3-490D-AAA1-6DCBF9FDFD1F}" dt="2023-03-25T20:26:48.046" v="2346"/>
          <ac:graphicFrameMkLst>
            <pc:docMk/>
            <pc:sldMk cId="2758378073" sldId="269"/>
            <ac:graphicFrameMk id="15" creationId="{41995822-E8E7-7AE2-87E6-E1BF3E940EB9}"/>
          </ac:graphicFrameMkLst>
        </pc:graphicFrameChg>
        <pc:graphicFrameChg chg="add del mod">
          <ac:chgData name="Maria Tayo" userId="d93346c47f4430fe" providerId="LiveId" clId="{DB85AB61-3CD3-490D-AAA1-6DCBF9FDFD1F}" dt="2023-03-25T20:26:48.046" v="2346"/>
          <ac:graphicFrameMkLst>
            <pc:docMk/>
            <pc:sldMk cId="2758378073" sldId="269"/>
            <ac:graphicFrameMk id="16" creationId="{1158429B-B7D5-4C88-989B-93D473CC6ADA}"/>
          </ac:graphicFrameMkLst>
        </pc:graphicFrameChg>
        <pc:graphicFrameChg chg="add del mod">
          <ac:chgData name="Maria Tayo" userId="d93346c47f4430fe" providerId="LiveId" clId="{DB85AB61-3CD3-490D-AAA1-6DCBF9FDFD1F}" dt="2023-03-25T20:26:48.046" v="2346"/>
          <ac:graphicFrameMkLst>
            <pc:docMk/>
            <pc:sldMk cId="2758378073" sldId="269"/>
            <ac:graphicFrameMk id="17" creationId="{2B6791A4-4D7B-46DB-B550-D31DE4B16C97}"/>
          </ac:graphicFrameMkLst>
        </pc:graphicFrameChg>
        <pc:graphicFrameChg chg="add del mod">
          <ac:chgData name="Maria Tayo" userId="d93346c47f4430fe" providerId="LiveId" clId="{DB85AB61-3CD3-490D-AAA1-6DCBF9FDFD1F}" dt="2023-03-25T20:26:48.046" v="2346"/>
          <ac:graphicFrameMkLst>
            <pc:docMk/>
            <pc:sldMk cId="2758378073" sldId="269"/>
            <ac:graphicFrameMk id="18" creationId="{41511678-24F9-47BA-9494-A5D17D25E4DE}"/>
          </ac:graphicFrameMkLst>
        </pc:graphicFrameChg>
        <pc:graphicFrameChg chg="add del mod">
          <ac:chgData name="Maria Tayo" userId="d93346c47f4430fe" providerId="LiveId" clId="{DB85AB61-3CD3-490D-AAA1-6DCBF9FDFD1F}" dt="2023-03-25T20:26:48.046" v="2346"/>
          <ac:graphicFrameMkLst>
            <pc:docMk/>
            <pc:sldMk cId="2758378073" sldId="269"/>
            <ac:graphicFrameMk id="19" creationId="{390F238A-E258-4A13-BF4A-6BACF980884B}"/>
          </ac:graphicFrameMkLst>
        </pc:graphicFrameChg>
        <pc:picChg chg="add del mod">
          <ac:chgData name="Maria Tayo" userId="d93346c47f4430fe" providerId="LiveId" clId="{DB85AB61-3CD3-490D-AAA1-6DCBF9FDFD1F}" dt="2023-03-25T20:24:55.361" v="2333" actId="478"/>
          <ac:picMkLst>
            <pc:docMk/>
            <pc:sldMk cId="2758378073" sldId="269"/>
            <ac:picMk id="4" creationId="{D842B53E-1EC1-6073-C8F2-DF4F1667BC3A}"/>
          </ac:picMkLst>
        </pc:picChg>
        <pc:picChg chg="add del mod">
          <ac:chgData name="Maria Tayo" userId="d93346c47f4430fe" providerId="LiveId" clId="{DB85AB61-3CD3-490D-AAA1-6DCBF9FDFD1F}" dt="2023-03-25T20:25:29.826" v="2339"/>
          <ac:picMkLst>
            <pc:docMk/>
            <pc:sldMk cId="2758378073" sldId="269"/>
            <ac:picMk id="10" creationId="{423419DF-D8B3-9D08-A990-F6E8DD6DA377}"/>
          </ac:picMkLst>
        </pc:picChg>
        <pc:picChg chg="add del mod">
          <ac:chgData name="Maria Tayo" userId="d93346c47f4430fe" providerId="LiveId" clId="{DB85AB61-3CD3-490D-AAA1-6DCBF9FDFD1F}" dt="2023-03-25T20:25:29.826" v="2339"/>
          <ac:picMkLst>
            <pc:docMk/>
            <pc:sldMk cId="2758378073" sldId="269"/>
            <ac:picMk id="11" creationId="{5B209BBF-0F8B-A66D-CF46-700DF01F95E9}"/>
          </ac:picMkLst>
        </pc:picChg>
        <pc:picChg chg="add del mod">
          <ac:chgData name="Maria Tayo" userId="d93346c47f4430fe" providerId="LiveId" clId="{DB85AB61-3CD3-490D-AAA1-6DCBF9FDFD1F}" dt="2023-03-25T20:25:29.826" v="2339"/>
          <ac:picMkLst>
            <pc:docMk/>
            <pc:sldMk cId="2758378073" sldId="269"/>
            <ac:picMk id="12" creationId="{FC78D28E-8182-3068-9BD0-5CFD5613B894}"/>
          </ac:picMkLst>
        </pc:picChg>
        <pc:picChg chg="add del">
          <ac:chgData name="Maria Tayo" userId="d93346c47f4430fe" providerId="LiveId" clId="{DB85AB61-3CD3-490D-AAA1-6DCBF9FDFD1F}" dt="2023-03-25T20:26:20.621" v="2341"/>
          <ac:picMkLst>
            <pc:docMk/>
            <pc:sldMk cId="2758378073" sldId="269"/>
            <ac:picMk id="13" creationId="{E84A0392-CD24-33DF-61AB-F71F672E0C6C}"/>
          </ac:picMkLst>
        </pc:picChg>
        <pc:picChg chg="add del mod">
          <ac:chgData name="Maria Tayo" userId="d93346c47f4430fe" providerId="LiveId" clId="{DB85AB61-3CD3-490D-AAA1-6DCBF9FDFD1F}" dt="2023-03-25T20:26:48.046" v="2346"/>
          <ac:picMkLst>
            <pc:docMk/>
            <pc:sldMk cId="2758378073" sldId="269"/>
            <ac:picMk id="20" creationId="{2101757E-98DA-B5CF-1375-293928CE9837}"/>
          </ac:picMkLst>
        </pc:picChg>
        <pc:picChg chg="add del mod">
          <ac:chgData name="Maria Tayo" userId="d93346c47f4430fe" providerId="LiveId" clId="{DB85AB61-3CD3-490D-AAA1-6DCBF9FDFD1F}" dt="2023-03-25T20:26:48.046" v="2346"/>
          <ac:picMkLst>
            <pc:docMk/>
            <pc:sldMk cId="2758378073" sldId="269"/>
            <ac:picMk id="21" creationId="{6FB7AFA8-2F28-8FC8-C917-91C2C4137F46}"/>
          </ac:picMkLst>
        </pc:picChg>
        <pc:picChg chg="add del mod">
          <ac:chgData name="Maria Tayo" userId="d93346c47f4430fe" providerId="LiveId" clId="{DB85AB61-3CD3-490D-AAA1-6DCBF9FDFD1F}" dt="2023-03-25T20:26:48.046" v="2346"/>
          <ac:picMkLst>
            <pc:docMk/>
            <pc:sldMk cId="2758378073" sldId="269"/>
            <ac:picMk id="22" creationId="{AF359796-36A1-886E-E9F2-FBD328E74C51}"/>
          </ac:picMkLst>
        </pc:picChg>
        <pc:picChg chg="add del mod">
          <ac:chgData name="Maria Tayo" userId="d93346c47f4430fe" providerId="LiveId" clId="{DB85AB61-3CD3-490D-AAA1-6DCBF9FDFD1F}" dt="2023-03-25T20:34:44.930" v="2353" actId="478"/>
          <ac:picMkLst>
            <pc:docMk/>
            <pc:sldMk cId="2758378073" sldId="269"/>
            <ac:picMk id="23" creationId="{FF426123-0720-FD63-0E37-EDC016C51FCF}"/>
          </ac:picMkLst>
        </pc:picChg>
        <pc:picChg chg="add mod">
          <ac:chgData name="Maria Tayo" userId="d93346c47f4430fe" providerId="LiveId" clId="{DB85AB61-3CD3-490D-AAA1-6DCBF9FDFD1F}" dt="2023-03-25T20:37:29.825" v="2354"/>
          <ac:picMkLst>
            <pc:docMk/>
            <pc:sldMk cId="2758378073" sldId="269"/>
            <ac:picMk id="24" creationId="{22C495D1-00B7-9DB3-9EE2-C0B13D88F466}"/>
          </ac:picMkLst>
        </pc:picChg>
      </pc:sldChg>
      <pc:sldChg chg="addSp delSp modSp new del mod delAnim modAnim">
        <pc:chgData name="Maria Tayo" userId="d93346c47f4430fe" providerId="LiveId" clId="{DB85AB61-3CD3-490D-AAA1-6DCBF9FDFD1F}" dt="2023-03-22T20:46:33.942" v="1121" actId="2696"/>
        <pc:sldMkLst>
          <pc:docMk/>
          <pc:sldMk cId="4236996051" sldId="269"/>
        </pc:sldMkLst>
        <pc:spChg chg="del mod">
          <ac:chgData name="Maria Tayo" userId="d93346c47f4430fe" providerId="LiveId" clId="{DB85AB61-3CD3-490D-AAA1-6DCBF9FDFD1F}" dt="2023-03-22T20:27:56.480" v="949" actId="478"/>
          <ac:spMkLst>
            <pc:docMk/>
            <pc:sldMk cId="4236996051" sldId="269"/>
            <ac:spMk id="2" creationId="{91FBFE23-5792-7E44-C065-F38F716ED227}"/>
          </ac:spMkLst>
        </pc:spChg>
        <pc:spChg chg="del">
          <ac:chgData name="Maria Tayo" userId="d93346c47f4430fe" providerId="LiveId" clId="{DB85AB61-3CD3-490D-AAA1-6DCBF9FDFD1F}" dt="2023-03-22T20:27:58.470" v="950" actId="478"/>
          <ac:spMkLst>
            <pc:docMk/>
            <pc:sldMk cId="4236996051" sldId="269"/>
            <ac:spMk id="3" creationId="{8C7E463D-B31D-9A53-F768-7EF4BECBBB7B}"/>
          </ac:spMkLst>
        </pc:spChg>
        <pc:picChg chg="add del mod">
          <ac:chgData name="Maria Tayo" userId="d93346c47f4430fe" providerId="LiveId" clId="{DB85AB61-3CD3-490D-AAA1-6DCBF9FDFD1F}" dt="2023-03-22T18:48:26.929" v="591" actId="478"/>
          <ac:picMkLst>
            <pc:docMk/>
            <pc:sldMk cId="4236996051" sldId="269"/>
            <ac:picMk id="4" creationId="{48B7C972-0E14-3229-CCC5-848CBE714025}"/>
          </ac:picMkLst>
        </pc:picChg>
        <pc:picChg chg="add mod">
          <ac:chgData name="Maria Tayo" userId="d93346c47f4430fe" providerId="LiveId" clId="{DB85AB61-3CD3-490D-AAA1-6DCBF9FDFD1F}" dt="2023-03-22T20:28:39.436" v="953" actId="1076"/>
          <ac:picMkLst>
            <pc:docMk/>
            <pc:sldMk cId="4236996051" sldId="269"/>
            <ac:picMk id="5" creationId="{569E46B9-7F56-29D7-F92D-488762AE126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7T15:30:29.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1,'703'0,"-683"0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784ed9920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784ed9920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 am excited about graduating from the Data Analytics boot camp.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84ed992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784ed9920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0546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84ed99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1784ed99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3126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84ed992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1784ed992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84ed992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784ed9920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84ed992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784ed9920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022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784ed9920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784ed9920d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13"/>
          <p:cNvSpPr/>
          <p:nvPr/>
        </p:nvSpPr>
        <p:spPr>
          <a:xfrm>
            <a:off x="1"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3"/>
          <p:cNvSpPr/>
          <p:nvPr/>
        </p:nvSpPr>
        <p:spPr>
          <a:xfrm>
            <a:off x="1" y="4750737"/>
            <a:ext cx="9144000" cy="49863"/>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3"/>
          <p:cNvSpPr txBox="1">
            <a:spLocks noGrp="1"/>
          </p:cNvSpPr>
          <p:nvPr>
            <p:ph type="ctrTitle"/>
          </p:nvPr>
        </p:nvSpPr>
        <p:spPr>
          <a:xfrm>
            <a:off x="822960" y="569214"/>
            <a:ext cx="7543800" cy="2674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14222"/>
              <a:buFont typeface="Calibri"/>
              <a:buNone/>
              <a:defRPr sz="14222">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3"/>
          <p:cNvSpPr txBox="1">
            <a:spLocks noGrp="1"/>
          </p:cNvSpPr>
          <p:nvPr>
            <p:ph type="subTitle" idx="1"/>
          </p:nvPr>
        </p:nvSpPr>
        <p:spPr>
          <a:xfrm>
            <a:off x="825038" y="3341716"/>
            <a:ext cx="7543800" cy="85725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4267"/>
              <a:buNone/>
              <a:defRPr sz="4267" cap="none">
                <a:solidFill>
                  <a:schemeClr val="dk2"/>
                </a:solidFill>
                <a:latin typeface="Calibri"/>
                <a:ea typeface="Calibri"/>
                <a:cs typeface="Calibri"/>
                <a:sym typeface="Calibri"/>
              </a:defRPr>
            </a:lvl1pPr>
            <a:lvl2pPr lvl="1" algn="ctr">
              <a:lnSpc>
                <a:spcPct val="90000"/>
              </a:lnSpc>
              <a:spcBef>
                <a:spcPts val="200"/>
              </a:spcBef>
              <a:spcAft>
                <a:spcPts val="0"/>
              </a:spcAft>
              <a:buSzPts val="4267"/>
              <a:buNone/>
              <a:defRPr sz="4267"/>
            </a:lvl2pPr>
            <a:lvl3pPr lvl="2" algn="ctr">
              <a:lnSpc>
                <a:spcPct val="90000"/>
              </a:lnSpc>
              <a:spcBef>
                <a:spcPts val="400"/>
              </a:spcBef>
              <a:spcAft>
                <a:spcPts val="0"/>
              </a:spcAft>
              <a:buSzPts val="4267"/>
              <a:buNone/>
              <a:defRPr sz="4267"/>
            </a:lvl3pPr>
            <a:lvl4pPr lvl="3" algn="ctr">
              <a:lnSpc>
                <a:spcPct val="90000"/>
              </a:lnSpc>
              <a:spcBef>
                <a:spcPts val="400"/>
              </a:spcBef>
              <a:spcAft>
                <a:spcPts val="0"/>
              </a:spcAft>
              <a:buSzPts val="3556"/>
              <a:buNone/>
              <a:defRPr sz="3556"/>
            </a:lvl4pPr>
            <a:lvl5pPr lvl="4" algn="ctr">
              <a:lnSpc>
                <a:spcPct val="90000"/>
              </a:lnSpc>
              <a:spcBef>
                <a:spcPts val="400"/>
              </a:spcBef>
              <a:spcAft>
                <a:spcPts val="0"/>
              </a:spcAft>
              <a:buSzPts val="3556"/>
              <a:buNone/>
              <a:defRPr sz="3556"/>
            </a:lvl5pPr>
            <a:lvl6pPr lvl="5" algn="ctr">
              <a:lnSpc>
                <a:spcPct val="90000"/>
              </a:lnSpc>
              <a:spcBef>
                <a:spcPts val="400"/>
              </a:spcBef>
              <a:spcAft>
                <a:spcPts val="0"/>
              </a:spcAft>
              <a:buSzPts val="3556"/>
              <a:buNone/>
              <a:defRPr sz="3556"/>
            </a:lvl6pPr>
            <a:lvl7pPr lvl="6" algn="ctr">
              <a:lnSpc>
                <a:spcPct val="90000"/>
              </a:lnSpc>
              <a:spcBef>
                <a:spcPts val="400"/>
              </a:spcBef>
              <a:spcAft>
                <a:spcPts val="0"/>
              </a:spcAft>
              <a:buSzPts val="3556"/>
              <a:buNone/>
              <a:defRPr sz="3556"/>
            </a:lvl7pPr>
            <a:lvl8pPr lvl="7" algn="ctr">
              <a:lnSpc>
                <a:spcPct val="90000"/>
              </a:lnSpc>
              <a:spcBef>
                <a:spcPts val="400"/>
              </a:spcBef>
              <a:spcAft>
                <a:spcPts val="0"/>
              </a:spcAft>
              <a:buSzPts val="3556"/>
              <a:buNone/>
              <a:defRPr sz="3556"/>
            </a:lvl8pPr>
            <a:lvl9pPr lvl="8" algn="ctr">
              <a:lnSpc>
                <a:spcPct val="90000"/>
              </a:lnSpc>
              <a:spcBef>
                <a:spcPts val="400"/>
              </a:spcBef>
              <a:spcAft>
                <a:spcPts val="400"/>
              </a:spcAft>
              <a:buSzPts val="3556"/>
              <a:buNone/>
              <a:defRPr sz="3556"/>
            </a:lvl9pPr>
          </a:lstStyle>
          <a:p>
            <a:endParaRPr/>
          </a:p>
        </p:txBody>
      </p:sp>
      <p:sp>
        <p:nvSpPr>
          <p:cNvPr id="19" name="Google Shape;19;p1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22" name="Google Shape;22;p13"/>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2"/>
          <p:cNvSpPr/>
          <p:nvPr/>
        </p:nvSpPr>
        <p:spPr>
          <a:xfrm>
            <a:off x="0" y="3714750"/>
            <a:ext cx="9141619" cy="142875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2"/>
          <p:cNvSpPr/>
          <p:nvPr/>
        </p:nvSpPr>
        <p:spPr>
          <a:xfrm>
            <a:off x="12" y="368630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2"/>
          <p:cNvSpPr txBox="1">
            <a:spLocks noGrp="1"/>
          </p:cNvSpPr>
          <p:nvPr>
            <p:ph type="title"/>
          </p:nvPr>
        </p:nvSpPr>
        <p:spPr>
          <a:xfrm>
            <a:off x="822960" y="3806190"/>
            <a:ext cx="7585234" cy="61722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6400"/>
              <a:buFont typeface="Calibri"/>
              <a:buNone/>
              <a:defRPr sz="64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a:spLocks noGrp="1"/>
          </p:cNvSpPr>
          <p:nvPr>
            <p:ph type="pic" idx="2"/>
          </p:nvPr>
        </p:nvSpPr>
        <p:spPr>
          <a:xfrm>
            <a:off x="12" y="0"/>
            <a:ext cx="9143989" cy="3686307"/>
          </a:xfrm>
          <a:prstGeom prst="rect">
            <a:avLst/>
          </a:prstGeom>
          <a:solidFill>
            <a:srgbClr val="BECAD4"/>
          </a:solidFill>
          <a:ln>
            <a:noFill/>
          </a:ln>
        </p:spPr>
      </p:sp>
      <p:sp>
        <p:nvSpPr>
          <p:cNvPr id="83" name="Google Shape;83;p22"/>
          <p:cNvSpPr txBox="1">
            <a:spLocks noGrp="1"/>
          </p:cNvSpPr>
          <p:nvPr>
            <p:ph type="body" idx="1"/>
          </p:nvPr>
        </p:nvSpPr>
        <p:spPr>
          <a:xfrm>
            <a:off x="822960" y="4430268"/>
            <a:ext cx="7584948" cy="44577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2667"/>
              <a:buNone/>
              <a:defRPr sz="2667">
                <a:solidFill>
                  <a:srgbClr val="FFFFFF"/>
                </a:solidFill>
              </a:defRPr>
            </a:lvl1pPr>
            <a:lvl2pPr marL="914400" lvl="1" indent="-228600" algn="l">
              <a:lnSpc>
                <a:spcPct val="90000"/>
              </a:lnSpc>
              <a:spcBef>
                <a:spcPts val="1067"/>
              </a:spcBef>
              <a:spcAft>
                <a:spcPts val="0"/>
              </a:spcAft>
              <a:buSzPts val="2133"/>
              <a:buNone/>
              <a:defRPr sz="2133"/>
            </a:lvl2pPr>
            <a:lvl3pPr marL="1371600" lvl="2" indent="-228600" algn="l">
              <a:lnSpc>
                <a:spcPct val="90000"/>
              </a:lnSpc>
              <a:spcBef>
                <a:spcPts val="400"/>
              </a:spcBef>
              <a:spcAft>
                <a:spcPts val="0"/>
              </a:spcAft>
              <a:buSzPts val="1778"/>
              <a:buNone/>
              <a:defRPr sz="1778"/>
            </a:lvl3pPr>
            <a:lvl4pPr marL="1828800" lvl="3" indent="-228600" algn="l">
              <a:lnSpc>
                <a:spcPct val="90000"/>
              </a:lnSpc>
              <a:spcBef>
                <a:spcPts val="400"/>
              </a:spcBef>
              <a:spcAft>
                <a:spcPts val="0"/>
              </a:spcAft>
              <a:buSzPts val="1600"/>
              <a:buNone/>
              <a:defRPr sz="1600"/>
            </a:lvl4pPr>
            <a:lvl5pPr marL="2286000" lvl="4" indent="-228600" algn="l">
              <a:lnSpc>
                <a:spcPct val="90000"/>
              </a:lnSpc>
              <a:spcBef>
                <a:spcPts val="400"/>
              </a:spcBef>
              <a:spcAft>
                <a:spcPts val="0"/>
              </a:spcAft>
              <a:buSzPts val="1600"/>
              <a:buNone/>
              <a:defRPr sz="1600"/>
            </a:lvl5pPr>
            <a:lvl6pPr marL="2743200" lvl="5" indent="-228600" algn="l">
              <a:lnSpc>
                <a:spcPct val="90000"/>
              </a:lnSpc>
              <a:spcBef>
                <a:spcPts val="400"/>
              </a:spcBef>
              <a:spcAft>
                <a:spcPts val="0"/>
              </a:spcAft>
              <a:buSzPts val="1600"/>
              <a:buNone/>
              <a:defRPr sz="1600"/>
            </a:lvl6pPr>
            <a:lvl7pPr marL="3200400" lvl="6" indent="-228600" algn="l">
              <a:lnSpc>
                <a:spcPct val="90000"/>
              </a:lnSpc>
              <a:spcBef>
                <a:spcPts val="400"/>
              </a:spcBef>
              <a:spcAft>
                <a:spcPts val="0"/>
              </a:spcAft>
              <a:buSzPts val="1600"/>
              <a:buNone/>
              <a:defRPr sz="1600"/>
            </a:lvl7pPr>
            <a:lvl8pPr marL="3657600" lvl="7" indent="-228600" algn="l">
              <a:lnSpc>
                <a:spcPct val="90000"/>
              </a:lnSpc>
              <a:spcBef>
                <a:spcPts val="400"/>
              </a:spcBef>
              <a:spcAft>
                <a:spcPts val="0"/>
              </a:spcAft>
              <a:buSzPts val="1600"/>
              <a:buNone/>
              <a:defRPr sz="1600"/>
            </a:lvl8pPr>
            <a:lvl9pPr marL="4114800" lvl="8" indent="-228600" algn="l">
              <a:lnSpc>
                <a:spcPct val="90000"/>
              </a:lnSpc>
              <a:spcBef>
                <a:spcPts val="400"/>
              </a:spcBef>
              <a:spcAft>
                <a:spcPts val="400"/>
              </a:spcAft>
              <a:buSzPts val="1600"/>
              <a:buNone/>
              <a:defRPr sz="1600"/>
            </a:lvl9pPr>
          </a:lstStyle>
          <a:p>
            <a:endParaRPr/>
          </a:p>
        </p:txBody>
      </p:sp>
      <p:sp>
        <p:nvSpPr>
          <p:cNvPr id="84" name="Google Shape;84;p2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3"/>
          <p:cNvSpPr txBox="1">
            <a:spLocks noGrp="1"/>
          </p:cNvSpPr>
          <p:nvPr>
            <p:ph type="body" idx="1"/>
          </p:nvPr>
        </p:nvSpPr>
        <p:spPr>
          <a:xfrm rot="5400000">
            <a:off x="3086100" y="-878839"/>
            <a:ext cx="3017520" cy="75438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3"/>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3"/>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4"/>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4"/>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txBox="1">
            <a:spLocks noGrp="1"/>
          </p:cNvSpPr>
          <p:nvPr>
            <p:ph type="title"/>
          </p:nvPr>
        </p:nvSpPr>
        <p:spPr>
          <a:xfrm rot="5400000">
            <a:off x="5369551" y="1483350"/>
            <a:ext cx="4319924" cy="197167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4"/>
          <p:cNvSpPr txBox="1">
            <a:spLocks noGrp="1"/>
          </p:cNvSpPr>
          <p:nvPr>
            <p:ph type="body" idx="1"/>
          </p:nvPr>
        </p:nvSpPr>
        <p:spPr>
          <a:xfrm rot="5400000">
            <a:off x="1369051" y="-431175"/>
            <a:ext cx="4319924" cy="5800725"/>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4"/>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4"/>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4"/>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85000"/>
              </a:lnSpc>
              <a:spcBef>
                <a:spcPts val="0"/>
              </a:spcBef>
              <a:spcAft>
                <a:spcPts val="0"/>
              </a:spcAft>
              <a:buClr>
                <a:srgbClr val="3F3F3F"/>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0"/>
              </a:spcBef>
              <a:spcAft>
                <a:spcPts val="0"/>
              </a:spcAft>
              <a:buSzPts val="1400"/>
              <a:buChar char="○"/>
              <a:defRPr/>
            </a:lvl2pPr>
            <a:lvl3pPr marL="1371600" lvl="2" indent="-317500" algn="l">
              <a:lnSpc>
                <a:spcPct val="90000"/>
              </a:lnSpc>
              <a:spcBef>
                <a:spcPts val="0"/>
              </a:spcBef>
              <a:spcAft>
                <a:spcPts val="0"/>
              </a:spcAft>
              <a:buSzPts val="1400"/>
              <a:buChar char="■"/>
              <a:defRPr/>
            </a:lvl3pPr>
            <a:lvl4pPr marL="1828800" lvl="3" indent="-317500" algn="l">
              <a:lnSpc>
                <a:spcPct val="90000"/>
              </a:lnSpc>
              <a:spcBef>
                <a:spcPts val="0"/>
              </a:spcBef>
              <a:spcAft>
                <a:spcPts val="0"/>
              </a:spcAft>
              <a:buSzPts val="1400"/>
              <a:buChar char="●"/>
              <a:defRPr/>
            </a:lvl4pPr>
            <a:lvl5pPr marL="2286000" lvl="4" indent="-317500" algn="l">
              <a:lnSpc>
                <a:spcPct val="90000"/>
              </a:lnSpc>
              <a:spcBef>
                <a:spcPts val="0"/>
              </a:spcBef>
              <a:spcAft>
                <a:spcPts val="0"/>
              </a:spcAft>
              <a:buSzPts val="1400"/>
              <a:buChar char="○"/>
              <a:defRPr/>
            </a:lvl5pPr>
            <a:lvl6pPr marL="2743200" lvl="5" indent="-317500" algn="l">
              <a:lnSpc>
                <a:spcPct val="90000"/>
              </a:lnSpc>
              <a:spcBef>
                <a:spcPts val="0"/>
              </a:spcBef>
              <a:spcAft>
                <a:spcPts val="0"/>
              </a:spcAft>
              <a:buSzPts val="1400"/>
              <a:buChar char="■"/>
              <a:defRPr/>
            </a:lvl6pPr>
            <a:lvl7pPr marL="3200400" lvl="6" indent="-317500" algn="l">
              <a:lnSpc>
                <a:spcPct val="90000"/>
              </a:lnSpc>
              <a:spcBef>
                <a:spcPts val="0"/>
              </a:spcBef>
              <a:spcAft>
                <a:spcPts val="0"/>
              </a:spcAft>
              <a:buSzPts val="1400"/>
              <a:buChar char="●"/>
              <a:defRPr/>
            </a:lvl7pPr>
            <a:lvl8pPr marL="3657600" lvl="7" indent="-317500" algn="l">
              <a:lnSpc>
                <a:spcPct val="90000"/>
              </a:lnSpc>
              <a:spcBef>
                <a:spcPts val="0"/>
              </a:spcBef>
              <a:spcAft>
                <a:spcPts val="0"/>
              </a:spcAft>
              <a:buSzPts val="1400"/>
              <a:buChar char="○"/>
              <a:defRPr/>
            </a:lvl8pPr>
            <a:lvl9pPr marL="4114800" lvl="8" indent="-317500" algn="l">
              <a:lnSpc>
                <a:spcPct val="90000"/>
              </a:lnSpc>
              <a:spcBef>
                <a:spcPts val="0"/>
              </a:spcBef>
              <a:spcAft>
                <a:spcPts val="0"/>
              </a:spcAft>
              <a:buSzPts val="1400"/>
              <a:buChar char="■"/>
              <a:defRPr/>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15"/>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16"/>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6"/>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6"/>
          <p:cNvSpPr txBox="1">
            <a:spLocks noGrp="1"/>
          </p:cNvSpPr>
          <p:nvPr>
            <p:ph type="title"/>
          </p:nvPr>
        </p:nvSpPr>
        <p:spPr>
          <a:xfrm>
            <a:off x="822960" y="569214"/>
            <a:ext cx="7543800" cy="2674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14222"/>
              <a:buFont typeface="Calibri"/>
              <a:buNone/>
              <a:defRPr sz="14222"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body" idx="1"/>
          </p:nvPr>
        </p:nvSpPr>
        <p:spPr>
          <a:xfrm>
            <a:off x="822960" y="3339846"/>
            <a:ext cx="7543800" cy="857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4267"/>
              <a:buNone/>
              <a:defRPr sz="4267"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3200"/>
              <a:buNone/>
              <a:defRPr sz="3200">
                <a:solidFill>
                  <a:srgbClr val="888888"/>
                </a:solidFill>
              </a:defRPr>
            </a:lvl2pPr>
            <a:lvl3pPr marL="1371600" lvl="2" indent="-228600" algn="l">
              <a:lnSpc>
                <a:spcPct val="90000"/>
              </a:lnSpc>
              <a:spcBef>
                <a:spcPts val="400"/>
              </a:spcBef>
              <a:spcAft>
                <a:spcPts val="0"/>
              </a:spcAft>
              <a:buSzPts val="2844"/>
              <a:buNone/>
              <a:defRPr sz="2844">
                <a:solidFill>
                  <a:srgbClr val="888888"/>
                </a:solidFill>
              </a:defRPr>
            </a:lvl3pPr>
            <a:lvl4pPr marL="1828800" lvl="3" indent="-228600" algn="l">
              <a:lnSpc>
                <a:spcPct val="90000"/>
              </a:lnSpc>
              <a:spcBef>
                <a:spcPts val="400"/>
              </a:spcBef>
              <a:spcAft>
                <a:spcPts val="0"/>
              </a:spcAft>
              <a:buSzPts val="2489"/>
              <a:buNone/>
              <a:defRPr sz="2489">
                <a:solidFill>
                  <a:srgbClr val="888888"/>
                </a:solidFill>
              </a:defRPr>
            </a:lvl4pPr>
            <a:lvl5pPr marL="2286000" lvl="4" indent="-228600" algn="l">
              <a:lnSpc>
                <a:spcPct val="90000"/>
              </a:lnSpc>
              <a:spcBef>
                <a:spcPts val="400"/>
              </a:spcBef>
              <a:spcAft>
                <a:spcPts val="0"/>
              </a:spcAft>
              <a:buSzPts val="2489"/>
              <a:buNone/>
              <a:defRPr sz="2489">
                <a:solidFill>
                  <a:srgbClr val="888888"/>
                </a:solidFill>
              </a:defRPr>
            </a:lvl5pPr>
            <a:lvl6pPr marL="2743200" lvl="5" indent="-228600" algn="l">
              <a:lnSpc>
                <a:spcPct val="90000"/>
              </a:lnSpc>
              <a:spcBef>
                <a:spcPts val="400"/>
              </a:spcBef>
              <a:spcAft>
                <a:spcPts val="0"/>
              </a:spcAft>
              <a:buSzPts val="2489"/>
              <a:buNone/>
              <a:defRPr sz="2489">
                <a:solidFill>
                  <a:srgbClr val="888888"/>
                </a:solidFill>
              </a:defRPr>
            </a:lvl6pPr>
            <a:lvl7pPr marL="3200400" lvl="6" indent="-228600" algn="l">
              <a:lnSpc>
                <a:spcPct val="90000"/>
              </a:lnSpc>
              <a:spcBef>
                <a:spcPts val="400"/>
              </a:spcBef>
              <a:spcAft>
                <a:spcPts val="0"/>
              </a:spcAft>
              <a:buSzPts val="2489"/>
              <a:buNone/>
              <a:defRPr sz="2489">
                <a:solidFill>
                  <a:srgbClr val="888888"/>
                </a:solidFill>
              </a:defRPr>
            </a:lvl7pPr>
            <a:lvl8pPr marL="3657600" lvl="7" indent="-228600" algn="l">
              <a:lnSpc>
                <a:spcPct val="90000"/>
              </a:lnSpc>
              <a:spcBef>
                <a:spcPts val="400"/>
              </a:spcBef>
              <a:spcAft>
                <a:spcPts val="0"/>
              </a:spcAft>
              <a:buSzPts val="2489"/>
              <a:buNone/>
              <a:defRPr sz="2489">
                <a:solidFill>
                  <a:srgbClr val="888888"/>
                </a:solidFill>
              </a:defRPr>
            </a:lvl8pPr>
            <a:lvl9pPr marL="4114800" lvl="8" indent="-228600" algn="l">
              <a:lnSpc>
                <a:spcPct val="90000"/>
              </a:lnSpc>
              <a:spcBef>
                <a:spcPts val="400"/>
              </a:spcBef>
              <a:spcAft>
                <a:spcPts val="400"/>
              </a:spcAft>
              <a:buSzPts val="2489"/>
              <a:buNone/>
              <a:defRPr sz="2489">
                <a:solidFill>
                  <a:srgbClr val="888888"/>
                </a:solidFill>
              </a:defRPr>
            </a:lvl9pPr>
          </a:lstStyle>
          <a:p>
            <a:endParaRPr/>
          </a:p>
        </p:txBody>
      </p:sp>
      <p:sp>
        <p:nvSpPr>
          <p:cNvPr id="38" name="Google Shape;38;p16"/>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41" name="Google Shape;41;p16"/>
          <p:cNvCxnSpPr/>
          <p:nvPr/>
        </p:nvCxnSpPr>
        <p:spPr>
          <a:xfrm>
            <a:off x="905744" y="325755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7"/>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body" idx="1"/>
          </p:nvPr>
        </p:nvSpPr>
        <p:spPr>
          <a:xfrm>
            <a:off x="822960" y="1384301"/>
            <a:ext cx="3703320" cy="301751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17"/>
          <p:cNvSpPr txBox="1">
            <a:spLocks noGrp="1"/>
          </p:cNvSpPr>
          <p:nvPr>
            <p:ph type="body" idx="2"/>
          </p:nvPr>
        </p:nvSpPr>
        <p:spPr>
          <a:xfrm>
            <a:off x="4663440" y="1384301"/>
            <a:ext cx="3703320" cy="301752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17"/>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body" idx="1"/>
          </p:nvPr>
        </p:nvSpPr>
        <p:spPr>
          <a:xfrm>
            <a:off x="82296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3556"/>
              <a:buNone/>
              <a:defRPr sz="3556" b="0" cap="none">
                <a:solidFill>
                  <a:schemeClr val="dk2"/>
                </a:solidFill>
              </a:defRPr>
            </a:lvl1pPr>
            <a:lvl2pPr marL="914400" lvl="1" indent="-228600" algn="l">
              <a:lnSpc>
                <a:spcPct val="90000"/>
              </a:lnSpc>
              <a:spcBef>
                <a:spcPts val="200"/>
              </a:spcBef>
              <a:spcAft>
                <a:spcPts val="0"/>
              </a:spcAft>
              <a:buSzPts val="3556"/>
              <a:buNone/>
              <a:defRPr sz="3556" b="1"/>
            </a:lvl2pPr>
            <a:lvl3pPr marL="1371600" lvl="2" indent="-228600" algn="l">
              <a:lnSpc>
                <a:spcPct val="90000"/>
              </a:lnSpc>
              <a:spcBef>
                <a:spcPts val="400"/>
              </a:spcBef>
              <a:spcAft>
                <a:spcPts val="0"/>
              </a:spcAft>
              <a:buSzPts val="3200"/>
              <a:buNone/>
              <a:defRPr sz="3200" b="1"/>
            </a:lvl3pPr>
            <a:lvl4pPr marL="1828800" lvl="3" indent="-228600" algn="l">
              <a:lnSpc>
                <a:spcPct val="90000"/>
              </a:lnSpc>
              <a:spcBef>
                <a:spcPts val="400"/>
              </a:spcBef>
              <a:spcAft>
                <a:spcPts val="0"/>
              </a:spcAft>
              <a:buSzPts val="2844"/>
              <a:buNone/>
              <a:defRPr sz="2844" b="1"/>
            </a:lvl4pPr>
            <a:lvl5pPr marL="2286000" lvl="4" indent="-228600" algn="l">
              <a:lnSpc>
                <a:spcPct val="90000"/>
              </a:lnSpc>
              <a:spcBef>
                <a:spcPts val="400"/>
              </a:spcBef>
              <a:spcAft>
                <a:spcPts val="0"/>
              </a:spcAft>
              <a:buSzPts val="2844"/>
              <a:buNone/>
              <a:defRPr sz="2844" b="1"/>
            </a:lvl5pPr>
            <a:lvl6pPr marL="2743200" lvl="5" indent="-228600" algn="l">
              <a:lnSpc>
                <a:spcPct val="90000"/>
              </a:lnSpc>
              <a:spcBef>
                <a:spcPts val="400"/>
              </a:spcBef>
              <a:spcAft>
                <a:spcPts val="0"/>
              </a:spcAft>
              <a:buSzPts val="2844"/>
              <a:buNone/>
              <a:defRPr sz="2844" b="1"/>
            </a:lvl6pPr>
            <a:lvl7pPr marL="3200400" lvl="6" indent="-228600" algn="l">
              <a:lnSpc>
                <a:spcPct val="90000"/>
              </a:lnSpc>
              <a:spcBef>
                <a:spcPts val="400"/>
              </a:spcBef>
              <a:spcAft>
                <a:spcPts val="0"/>
              </a:spcAft>
              <a:buSzPts val="2844"/>
              <a:buNone/>
              <a:defRPr sz="2844" b="1"/>
            </a:lvl7pPr>
            <a:lvl8pPr marL="3657600" lvl="7" indent="-228600" algn="l">
              <a:lnSpc>
                <a:spcPct val="90000"/>
              </a:lnSpc>
              <a:spcBef>
                <a:spcPts val="400"/>
              </a:spcBef>
              <a:spcAft>
                <a:spcPts val="0"/>
              </a:spcAft>
              <a:buSzPts val="2844"/>
              <a:buNone/>
              <a:defRPr sz="2844" b="1"/>
            </a:lvl8pPr>
            <a:lvl9pPr marL="4114800" lvl="8" indent="-228600" algn="l">
              <a:lnSpc>
                <a:spcPct val="90000"/>
              </a:lnSpc>
              <a:spcBef>
                <a:spcPts val="400"/>
              </a:spcBef>
              <a:spcAft>
                <a:spcPts val="400"/>
              </a:spcAft>
              <a:buSzPts val="2844"/>
              <a:buNone/>
              <a:defRPr sz="2844" b="1"/>
            </a:lvl9pPr>
          </a:lstStyle>
          <a:p>
            <a:endParaRPr/>
          </a:p>
        </p:txBody>
      </p:sp>
      <p:sp>
        <p:nvSpPr>
          <p:cNvPr id="52" name="Google Shape;52;p18"/>
          <p:cNvSpPr txBox="1">
            <a:spLocks noGrp="1"/>
          </p:cNvSpPr>
          <p:nvPr>
            <p:ph type="body" idx="2"/>
          </p:nvPr>
        </p:nvSpPr>
        <p:spPr>
          <a:xfrm>
            <a:off x="822960" y="1936751"/>
            <a:ext cx="3703320" cy="246507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18"/>
          <p:cNvSpPr txBox="1">
            <a:spLocks noGrp="1"/>
          </p:cNvSpPr>
          <p:nvPr>
            <p:ph type="body" idx="3"/>
          </p:nvPr>
        </p:nvSpPr>
        <p:spPr>
          <a:xfrm>
            <a:off x="4663440" y="1384539"/>
            <a:ext cx="3703320" cy="5522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3556"/>
              <a:buNone/>
              <a:defRPr sz="3556" b="0" cap="none">
                <a:solidFill>
                  <a:schemeClr val="dk2"/>
                </a:solidFill>
              </a:defRPr>
            </a:lvl1pPr>
            <a:lvl2pPr marL="914400" lvl="1" indent="-228600" algn="l">
              <a:lnSpc>
                <a:spcPct val="90000"/>
              </a:lnSpc>
              <a:spcBef>
                <a:spcPts val="200"/>
              </a:spcBef>
              <a:spcAft>
                <a:spcPts val="0"/>
              </a:spcAft>
              <a:buSzPts val="3556"/>
              <a:buNone/>
              <a:defRPr sz="3556" b="1"/>
            </a:lvl2pPr>
            <a:lvl3pPr marL="1371600" lvl="2" indent="-228600" algn="l">
              <a:lnSpc>
                <a:spcPct val="90000"/>
              </a:lnSpc>
              <a:spcBef>
                <a:spcPts val="400"/>
              </a:spcBef>
              <a:spcAft>
                <a:spcPts val="0"/>
              </a:spcAft>
              <a:buSzPts val="3200"/>
              <a:buNone/>
              <a:defRPr sz="3200" b="1"/>
            </a:lvl3pPr>
            <a:lvl4pPr marL="1828800" lvl="3" indent="-228600" algn="l">
              <a:lnSpc>
                <a:spcPct val="90000"/>
              </a:lnSpc>
              <a:spcBef>
                <a:spcPts val="400"/>
              </a:spcBef>
              <a:spcAft>
                <a:spcPts val="0"/>
              </a:spcAft>
              <a:buSzPts val="2844"/>
              <a:buNone/>
              <a:defRPr sz="2844" b="1"/>
            </a:lvl4pPr>
            <a:lvl5pPr marL="2286000" lvl="4" indent="-228600" algn="l">
              <a:lnSpc>
                <a:spcPct val="90000"/>
              </a:lnSpc>
              <a:spcBef>
                <a:spcPts val="400"/>
              </a:spcBef>
              <a:spcAft>
                <a:spcPts val="0"/>
              </a:spcAft>
              <a:buSzPts val="2844"/>
              <a:buNone/>
              <a:defRPr sz="2844" b="1"/>
            </a:lvl5pPr>
            <a:lvl6pPr marL="2743200" lvl="5" indent="-228600" algn="l">
              <a:lnSpc>
                <a:spcPct val="90000"/>
              </a:lnSpc>
              <a:spcBef>
                <a:spcPts val="400"/>
              </a:spcBef>
              <a:spcAft>
                <a:spcPts val="0"/>
              </a:spcAft>
              <a:buSzPts val="2844"/>
              <a:buNone/>
              <a:defRPr sz="2844" b="1"/>
            </a:lvl6pPr>
            <a:lvl7pPr marL="3200400" lvl="6" indent="-228600" algn="l">
              <a:lnSpc>
                <a:spcPct val="90000"/>
              </a:lnSpc>
              <a:spcBef>
                <a:spcPts val="400"/>
              </a:spcBef>
              <a:spcAft>
                <a:spcPts val="0"/>
              </a:spcAft>
              <a:buSzPts val="2844"/>
              <a:buNone/>
              <a:defRPr sz="2844" b="1"/>
            </a:lvl7pPr>
            <a:lvl8pPr marL="3657600" lvl="7" indent="-228600" algn="l">
              <a:lnSpc>
                <a:spcPct val="90000"/>
              </a:lnSpc>
              <a:spcBef>
                <a:spcPts val="400"/>
              </a:spcBef>
              <a:spcAft>
                <a:spcPts val="0"/>
              </a:spcAft>
              <a:buSzPts val="2844"/>
              <a:buNone/>
              <a:defRPr sz="2844" b="1"/>
            </a:lvl8pPr>
            <a:lvl9pPr marL="4114800" lvl="8" indent="-228600" algn="l">
              <a:lnSpc>
                <a:spcPct val="90000"/>
              </a:lnSpc>
              <a:spcBef>
                <a:spcPts val="400"/>
              </a:spcBef>
              <a:spcAft>
                <a:spcPts val="400"/>
              </a:spcAft>
              <a:buSzPts val="2844"/>
              <a:buNone/>
              <a:defRPr sz="2844" b="1"/>
            </a:lvl9pPr>
          </a:lstStyle>
          <a:p>
            <a:endParaRPr/>
          </a:p>
        </p:txBody>
      </p:sp>
      <p:sp>
        <p:nvSpPr>
          <p:cNvPr id="54" name="Google Shape;54;p18"/>
          <p:cNvSpPr txBox="1">
            <a:spLocks noGrp="1"/>
          </p:cNvSpPr>
          <p:nvPr>
            <p:ph type="body" idx="4"/>
          </p:nvPr>
        </p:nvSpPr>
        <p:spPr>
          <a:xfrm>
            <a:off x="4663440" y="1936751"/>
            <a:ext cx="3703320" cy="246507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18"/>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20"/>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0"/>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0"/>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1"/>
          <p:cNvSpPr/>
          <p:nvPr/>
        </p:nvSpPr>
        <p:spPr>
          <a:xfrm>
            <a:off x="13" y="0"/>
            <a:ext cx="3038093"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1"/>
          <p:cNvSpPr/>
          <p:nvPr/>
        </p:nvSpPr>
        <p:spPr>
          <a:xfrm>
            <a:off x="3030053" y="0"/>
            <a:ext cx="48006"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1"/>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6400"/>
              <a:buFont typeface="Calibri"/>
              <a:buNone/>
              <a:defRPr sz="64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body" idx="1"/>
          </p:nvPr>
        </p:nvSpPr>
        <p:spPr>
          <a:xfrm>
            <a:off x="3600450" y="548640"/>
            <a:ext cx="4869180" cy="394335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1"/>
          <p:cNvSpPr txBox="1">
            <a:spLocks noGrp="1"/>
          </p:cNvSpPr>
          <p:nvPr>
            <p:ph type="body" idx="2"/>
          </p:nvPr>
        </p:nvSpPr>
        <p:spPr>
          <a:xfrm>
            <a:off x="342900" y="2194560"/>
            <a:ext cx="2400300" cy="25343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667"/>
              <a:buNone/>
              <a:defRPr sz="2667">
                <a:solidFill>
                  <a:srgbClr val="FFFFFF"/>
                </a:solidFill>
              </a:defRPr>
            </a:lvl1pPr>
            <a:lvl2pPr marL="914400" lvl="1" indent="-228600" algn="l">
              <a:lnSpc>
                <a:spcPct val="90000"/>
              </a:lnSpc>
              <a:spcBef>
                <a:spcPts val="200"/>
              </a:spcBef>
              <a:spcAft>
                <a:spcPts val="0"/>
              </a:spcAft>
              <a:buSzPts val="2133"/>
              <a:buNone/>
              <a:defRPr sz="2133"/>
            </a:lvl2pPr>
            <a:lvl3pPr marL="1371600" lvl="2" indent="-228600" algn="l">
              <a:lnSpc>
                <a:spcPct val="90000"/>
              </a:lnSpc>
              <a:spcBef>
                <a:spcPts val="400"/>
              </a:spcBef>
              <a:spcAft>
                <a:spcPts val="0"/>
              </a:spcAft>
              <a:buSzPts val="1778"/>
              <a:buNone/>
              <a:defRPr sz="1778"/>
            </a:lvl3pPr>
            <a:lvl4pPr marL="1828800" lvl="3" indent="-228600" algn="l">
              <a:lnSpc>
                <a:spcPct val="90000"/>
              </a:lnSpc>
              <a:spcBef>
                <a:spcPts val="400"/>
              </a:spcBef>
              <a:spcAft>
                <a:spcPts val="0"/>
              </a:spcAft>
              <a:buSzPts val="1600"/>
              <a:buNone/>
              <a:defRPr sz="1600"/>
            </a:lvl4pPr>
            <a:lvl5pPr marL="2286000" lvl="4" indent="-228600" algn="l">
              <a:lnSpc>
                <a:spcPct val="90000"/>
              </a:lnSpc>
              <a:spcBef>
                <a:spcPts val="400"/>
              </a:spcBef>
              <a:spcAft>
                <a:spcPts val="0"/>
              </a:spcAft>
              <a:buSzPts val="1600"/>
              <a:buNone/>
              <a:defRPr sz="1600"/>
            </a:lvl5pPr>
            <a:lvl6pPr marL="2743200" lvl="5" indent="-228600" algn="l">
              <a:lnSpc>
                <a:spcPct val="90000"/>
              </a:lnSpc>
              <a:spcBef>
                <a:spcPts val="400"/>
              </a:spcBef>
              <a:spcAft>
                <a:spcPts val="0"/>
              </a:spcAft>
              <a:buSzPts val="1600"/>
              <a:buNone/>
              <a:defRPr sz="1600"/>
            </a:lvl6pPr>
            <a:lvl7pPr marL="3200400" lvl="6" indent="-228600" algn="l">
              <a:lnSpc>
                <a:spcPct val="90000"/>
              </a:lnSpc>
              <a:spcBef>
                <a:spcPts val="400"/>
              </a:spcBef>
              <a:spcAft>
                <a:spcPts val="0"/>
              </a:spcAft>
              <a:buSzPts val="1600"/>
              <a:buNone/>
              <a:defRPr sz="1600"/>
            </a:lvl7pPr>
            <a:lvl8pPr marL="3657600" lvl="7" indent="-228600" algn="l">
              <a:lnSpc>
                <a:spcPct val="90000"/>
              </a:lnSpc>
              <a:spcBef>
                <a:spcPts val="400"/>
              </a:spcBef>
              <a:spcAft>
                <a:spcPts val="0"/>
              </a:spcAft>
              <a:buSzPts val="1600"/>
              <a:buNone/>
              <a:defRPr sz="1600"/>
            </a:lvl8pPr>
            <a:lvl9pPr marL="4114800" lvl="8" indent="-228600" algn="l">
              <a:lnSpc>
                <a:spcPct val="90000"/>
              </a:lnSpc>
              <a:spcBef>
                <a:spcPts val="400"/>
              </a:spcBef>
              <a:spcAft>
                <a:spcPts val="400"/>
              </a:spcAft>
              <a:buSzPts val="1600"/>
              <a:buNone/>
              <a:defRPr sz="1600"/>
            </a:lvl9pPr>
          </a:lstStyle>
          <a:p>
            <a:endParaRPr/>
          </a:p>
        </p:txBody>
      </p:sp>
      <p:sp>
        <p:nvSpPr>
          <p:cNvPr id="75" name="Google Shape;75;p21"/>
          <p:cNvSpPr txBox="1">
            <a:spLocks noGrp="1"/>
          </p:cNvSpPr>
          <p:nvPr>
            <p:ph type="dt" idx="10"/>
          </p:nvPr>
        </p:nvSpPr>
        <p:spPr>
          <a:xfrm>
            <a:off x="349134" y="4844839"/>
            <a:ext cx="1963883"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3600450" y="4844839"/>
            <a:ext cx="348615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67"/>
              <a:buFont typeface="Arial"/>
              <a:buNone/>
              <a:defRPr sz="1867"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2382" y="4800600"/>
            <a:ext cx="9141619" cy="342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2"/>
          <p:cNvSpPr/>
          <p:nvPr/>
        </p:nvSpPr>
        <p:spPr>
          <a:xfrm>
            <a:off x="12" y="4750737"/>
            <a:ext cx="9141619" cy="4800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2"/>
          <p:cNvSpPr txBox="1">
            <a:spLocks noGrp="1"/>
          </p:cNvSpPr>
          <p:nvPr>
            <p:ph type="title"/>
          </p:nvPr>
        </p:nvSpPr>
        <p:spPr>
          <a:xfrm>
            <a:off x="822960" y="214953"/>
            <a:ext cx="7543800" cy="1088068"/>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2"/>
          <p:cNvSpPr txBox="1">
            <a:spLocks noGrp="1"/>
          </p:cNvSpPr>
          <p:nvPr>
            <p:ph type="body" idx="1"/>
          </p:nvPr>
        </p:nvSpPr>
        <p:spPr>
          <a:xfrm>
            <a:off x="822960" y="1384301"/>
            <a:ext cx="7543800" cy="301752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2"/>
          <p:cNvSpPr txBox="1">
            <a:spLocks noGrp="1"/>
          </p:cNvSpPr>
          <p:nvPr>
            <p:ph type="dt" idx="10"/>
          </p:nvPr>
        </p:nvSpPr>
        <p:spPr>
          <a:xfrm>
            <a:off x="822961" y="4844839"/>
            <a:ext cx="1854203"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11;p12"/>
          <p:cNvSpPr txBox="1">
            <a:spLocks noGrp="1"/>
          </p:cNvSpPr>
          <p:nvPr>
            <p:ph type="ftr" idx="11"/>
          </p:nvPr>
        </p:nvSpPr>
        <p:spPr>
          <a:xfrm>
            <a:off x="2764639" y="4844839"/>
            <a:ext cx="3617103"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 name="Google Shape;12;p12"/>
          <p:cNvSpPr txBox="1">
            <a:spLocks noGrp="1"/>
          </p:cNvSpPr>
          <p:nvPr>
            <p:ph type="sldNum" idx="12"/>
          </p:nvPr>
        </p:nvSpPr>
        <p:spPr>
          <a:xfrm>
            <a:off x="7425344" y="4844839"/>
            <a:ext cx="984019"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67"/>
              <a:buFont typeface="Arial"/>
              <a:buNone/>
              <a:defRPr sz="1867"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3" name="Google Shape;13;p12"/>
          <p:cNvCxnSpPr/>
          <p:nvPr/>
        </p:nvCxnSpPr>
        <p:spPr>
          <a:xfrm>
            <a:off x="895149" y="1303384"/>
            <a:ext cx="747522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github.com/MariaTayo" TargetMode="External"/><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p:nvPr/>
        </p:nvSpPr>
        <p:spPr>
          <a:xfrm>
            <a:off x="901520" y="465364"/>
            <a:ext cx="7336243" cy="34162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GB" sz="3000" b="1" i="0" strike="noStrike" cap="none" dirty="0">
                <a:solidFill>
                  <a:schemeClr val="bg2"/>
                </a:solidFill>
                <a:latin typeface="Calibri"/>
                <a:ea typeface="Calibri"/>
                <a:cs typeface="Calibri"/>
                <a:sym typeface="Calibri"/>
              </a:rPr>
              <a:t>  </a:t>
            </a:r>
            <a:r>
              <a:rPr lang="en-GB" sz="3000" b="1" i="0" u="sng" strike="noStrike" cap="none" dirty="0">
                <a:solidFill>
                  <a:schemeClr val="bg2"/>
                </a:solidFill>
                <a:latin typeface="Calibri"/>
                <a:ea typeface="Calibri"/>
                <a:cs typeface="Calibri"/>
                <a:sym typeface="Calibri"/>
              </a:rPr>
              <a:t> BANK CUSTOMER ANALYSIS </a:t>
            </a:r>
          </a:p>
          <a:p>
            <a:pPr marL="0" marR="0" lvl="0" indent="0" algn="ctr" rtl="0">
              <a:lnSpc>
                <a:spcPct val="100000"/>
              </a:lnSpc>
              <a:spcBef>
                <a:spcPts val="0"/>
              </a:spcBef>
              <a:spcAft>
                <a:spcPts val="0"/>
              </a:spcAft>
              <a:buClr>
                <a:srgbClr val="000000"/>
              </a:buClr>
              <a:buSzPts val="3000"/>
              <a:buFont typeface="Arial"/>
              <a:buNone/>
            </a:pPr>
            <a:r>
              <a:rPr lang="en-GB" sz="3000" b="1" i="0" u="sng" strike="noStrike" cap="none" dirty="0">
                <a:solidFill>
                  <a:schemeClr val="bg2"/>
                </a:solidFill>
                <a:latin typeface="Calibri"/>
                <a:ea typeface="Calibri"/>
                <a:cs typeface="Calibri"/>
                <a:sym typeface="Calibri"/>
              </a:rPr>
              <a:t>AND CHURN PREDICTION</a:t>
            </a:r>
          </a:p>
          <a:p>
            <a:pPr marL="0" marR="0" lvl="0" indent="0" algn="ctr" rtl="0">
              <a:lnSpc>
                <a:spcPct val="100000"/>
              </a:lnSpc>
              <a:spcBef>
                <a:spcPts val="0"/>
              </a:spcBef>
              <a:spcAft>
                <a:spcPts val="0"/>
              </a:spcAft>
              <a:buClr>
                <a:srgbClr val="000000"/>
              </a:buClr>
              <a:buSzPts val="3000"/>
              <a:buFont typeface="Arial"/>
              <a:buNone/>
            </a:pPr>
            <a:endParaRPr lang="en-GB" sz="3000" b="1" i="0" u="sng"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lang="en-GB" sz="3000" b="1" i="0" u="sng"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lang="en-GB" sz="2400" b="1" i="0" u="sng"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lang="en-GB" sz="2400" b="1" u="sng" dirty="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endParaRPr lang="en-GB" sz="2400" b="1" i="0" u="sng"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000"/>
              <a:buFont typeface="Arial"/>
              <a:buNone/>
            </a:pPr>
            <a:r>
              <a:rPr lang="en-GB" sz="1800" b="1" i="0" strike="noStrike" cap="none" dirty="0">
                <a:solidFill>
                  <a:schemeClr val="bg2"/>
                </a:solidFill>
                <a:latin typeface="Calibri"/>
                <a:ea typeface="Calibri"/>
                <a:cs typeface="Calibri"/>
                <a:sym typeface="Calibri"/>
              </a:rPr>
              <a:t>   </a:t>
            </a:r>
            <a:r>
              <a:rPr lang="en-GB" sz="1800" b="1" i="0" u="sng" strike="noStrike" cap="none" dirty="0">
                <a:solidFill>
                  <a:schemeClr val="bg2"/>
                </a:solidFill>
                <a:latin typeface="Calibri"/>
                <a:ea typeface="Calibri"/>
                <a:cs typeface="Calibri"/>
                <a:sym typeface="Calibri"/>
              </a:rPr>
              <a:t>Data Bootcamp Final Project Presentation </a:t>
            </a:r>
            <a:endParaRPr sz="1800" b="1" i="0" u="sng" strike="noStrike" cap="none" dirty="0">
              <a:solidFill>
                <a:schemeClr val="bg2"/>
              </a:solidFill>
              <a:latin typeface="Calibri"/>
              <a:ea typeface="Calibri"/>
              <a:cs typeface="Calibri"/>
              <a:sym typeface="Calibri"/>
            </a:endParaRPr>
          </a:p>
        </p:txBody>
      </p:sp>
      <p:sp>
        <p:nvSpPr>
          <p:cNvPr id="5" name="TextBox 4">
            <a:extLst>
              <a:ext uri="{FF2B5EF4-FFF2-40B4-BE49-F238E27FC236}">
                <a16:creationId xmlns:a16="http://schemas.microsoft.com/office/drawing/2014/main" id="{071DA666-DF27-6948-A00F-8487DA1F820F}"/>
              </a:ext>
            </a:extLst>
          </p:cNvPr>
          <p:cNvSpPr txBox="1"/>
          <p:nvPr/>
        </p:nvSpPr>
        <p:spPr>
          <a:xfrm>
            <a:off x="2539093" y="2571750"/>
            <a:ext cx="4188278" cy="646331"/>
          </a:xfrm>
          <a:prstGeom prst="rect">
            <a:avLst/>
          </a:prstGeom>
          <a:noFill/>
        </p:spPr>
        <p:txBody>
          <a:bodyPr wrap="square" rtlCol="0">
            <a:spAutoFit/>
          </a:bodyPr>
          <a:lstStyle/>
          <a:p>
            <a:pPr algn="ctr"/>
            <a:r>
              <a:rPr lang="en-GB" sz="1800" b="1" dirty="0">
                <a:solidFill>
                  <a:schemeClr val="bg2"/>
                </a:solidFill>
              </a:rPr>
              <a:t>DATA ANALYTICS PROJECT </a:t>
            </a:r>
          </a:p>
          <a:p>
            <a:pPr algn="ctr"/>
            <a:r>
              <a:rPr lang="en-GB" sz="1800" b="1" dirty="0">
                <a:solidFill>
                  <a:schemeClr val="bg2"/>
                </a:solidFill>
              </a:rPr>
              <a:t>BY MARIA TAYO</a:t>
            </a:r>
          </a:p>
        </p:txBody>
      </p:sp>
      <p:pic>
        <p:nvPicPr>
          <p:cNvPr id="7" name="Picture 6">
            <a:extLst>
              <a:ext uri="{FF2B5EF4-FFF2-40B4-BE49-F238E27FC236}">
                <a16:creationId xmlns:a16="http://schemas.microsoft.com/office/drawing/2014/main" id="{0AB56438-D693-FB91-CBF2-3944E01F3BBD}"/>
              </a:ext>
            </a:extLst>
          </p:cNvPr>
          <p:cNvPicPr>
            <a:picLocks noChangeAspect="1"/>
          </p:cNvPicPr>
          <p:nvPr/>
        </p:nvPicPr>
        <p:blipFill>
          <a:blip r:embed="rId3"/>
          <a:stretch>
            <a:fillRect/>
          </a:stretch>
        </p:blipFill>
        <p:spPr>
          <a:xfrm>
            <a:off x="7209064" y="402925"/>
            <a:ext cx="1800610" cy="1350457"/>
          </a:xfrm>
          <a:prstGeom prst="rect">
            <a:avLst/>
          </a:prstGeom>
        </p:spPr>
      </p:pic>
      <p:pic>
        <p:nvPicPr>
          <p:cNvPr id="1026" name="Picture 2" descr="How Many Credit Cards Are Right For You?">
            <a:extLst>
              <a:ext uri="{FF2B5EF4-FFF2-40B4-BE49-F238E27FC236}">
                <a16:creationId xmlns:a16="http://schemas.microsoft.com/office/drawing/2014/main" id="{467C090D-4256-1A7E-6AB4-85FC6B5A8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09" y="465364"/>
            <a:ext cx="2266223" cy="1274750"/>
          </a:xfrm>
          <a:prstGeom prst="rect">
            <a:avLst/>
          </a:prstGeom>
          <a:noFill/>
          <a:effectLst>
            <a:outerShdw blurRad="50800" dist="50800" dir="5400000" algn="ctr" rotWithShape="0">
              <a:schemeClr val="bg1"/>
            </a:outerShdw>
            <a:softEdge rad="2413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5" name="Picture 4">
            <a:extLst>
              <a:ext uri="{FF2B5EF4-FFF2-40B4-BE49-F238E27FC236}">
                <a16:creationId xmlns:a16="http://schemas.microsoft.com/office/drawing/2014/main" id="{FB0555CB-D673-B266-B2FC-FDB9531F39AF}"/>
              </a:ext>
            </a:extLst>
          </p:cNvPr>
          <p:cNvPicPr>
            <a:picLocks noChangeAspect="1"/>
          </p:cNvPicPr>
          <p:nvPr/>
        </p:nvPicPr>
        <p:blipFill>
          <a:blip r:embed="rId3"/>
          <a:stretch>
            <a:fillRect/>
          </a:stretch>
        </p:blipFill>
        <p:spPr>
          <a:xfrm>
            <a:off x="3973829" y="3381484"/>
            <a:ext cx="458449" cy="458449"/>
          </a:xfrm>
          <a:prstGeom prst="rect">
            <a:avLst/>
          </a:prstGeom>
        </p:spPr>
      </p:pic>
      <p:pic>
        <p:nvPicPr>
          <p:cNvPr id="4" name="Picture 3">
            <a:extLst>
              <a:ext uri="{FF2B5EF4-FFF2-40B4-BE49-F238E27FC236}">
                <a16:creationId xmlns:a16="http://schemas.microsoft.com/office/drawing/2014/main" id="{FEE4F4CF-B9D6-7952-BFFB-A2FBFCE36C84}"/>
              </a:ext>
            </a:extLst>
          </p:cNvPr>
          <p:cNvPicPr>
            <a:picLocks noChangeAspect="1"/>
          </p:cNvPicPr>
          <p:nvPr/>
        </p:nvPicPr>
        <p:blipFill>
          <a:blip r:embed="rId3"/>
          <a:stretch>
            <a:fillRect/>
          </a:stretch>
        </p:blipFill>
        <p:spPr>
          <a:xfrm>
            <a:off x="3973829" y="2399099"/>
            <a:ext cx="458449" cy="458449"/>
          </a:xfrm>
          <a:prstGeom prst="rect">
            <a:avLst/>
          </a:prstGeom>
        </p:spPr>
      </p:pic>
      <p:sp>
        <p:nvSpPr>
          <p:cNvPr id="146" name="Google Shape;146;g1784ed9920d_0_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3000" b="1" dirty="0"/>
              <a:t>Recommendations/Insights</a:t>
            </a:r>
            <a:endParaRPr sz="3000" b="1" dirty="0"/>
          </a:p>
        </p:txBody>
      </p:sp>
      <p:pic>
        <p:nvPicPr>
          <p:cNvPr id="147" name="Google Shape;147;g1784ed9920d_0_21" descr="A picture containing text&#10;&#10;Description automatically generated"/>
          <p:cNvPicPr preferRelativeResize="0"/>
          <p:nvPr/>
        </p:nvPicPr>
        <p:blipFill rotWithShape="1">
          <a:blip r:embed="rId4">
            <a:alphaModFix/>
          </a:blip>
          <a:srcRect/>
          <a:stretch/>
        </p:blipFill>
        <p:spPr>
          <a:xfrm>
            <a:off x="7000085" y="4674775"/>
            <a:ext cx="419905" cy="465421"/>
          </a:xfrm>
          <a:prstGeom prst="rect">
            <a:avLst/>
          </a:prstGeom>
          <a:noFill/>
          <a:ln>
            <a:noFill/>
          </a:ln>
        </p:spPr>
      </p:pic>
      <p:pic>
        <p:nvPicPr>
          <p:cNvPr id="148" name="Google Shape;148;g1784ed9920d_0_21"/>
          <p:cNvPicPr preferRelativeResize="0"/>
          <p:nvPr/>
        </p:nvPicPr>
        <p:blipFill rotWithShape="1">
          <a:blip r:embed="rId5">
            <a:alphaModFix/>
          </a:blip>
          <a:srcRect/>
          <a:stretch/>
        </p:blipFill>
        <p:spPr>
          <a:xfrm>
            <a:off x="7538970" y="4585520"/>
            <a:ext cx="835518" cy="528357"/>
          </a:xfrm>
          <a:prstGeom prst="rect">
            <a:avLst/>
          </a:prstGeom>
          <a:noFill/>
          <a:ln>
            <a:noFill/>
          </a:ln>
        </p:spPr>
      </p:pic>
      <p:pic>
        <p:nvPicPr>
          <p:cNvPr id="149" name="Google Shape;149;g1784ed9920d_0_21"/>
          <p:cNvPicPr preferRelativeResize="0"/>
          <p:nvPr/>
        </p:nvPicPr>
        <p:blipFill rotWithShape="1">
          <a:blip r:embed="rId6">
            <a:alphaModFix/>
          </a:blip>
          <a:srcRect/>
          <a:stretch/>
        </p:blipFill>
        <p:spPr>
          <a:xfrm>
            <a:off x="8466278" y="4688681"/>
            <a:ext cx="641293" cy="458282"/>
          </a:xfrm>
          <a:prstGeom prst="rect">
            <a:avLst/>
          </a:prstGeom>
          <a:noFill/>
          <a:ln>
            <a:noFill/>
          </a:ln>
        </p:spPr>
      </p:pic>
      <p:sp>
        <p:nvSpPr>
          <p:cNvPr id="2" name="TextBox 1">
            <a:extLst>
              <a:ext uri="{FF2B5EF4-FFF2-40B4-BE49-F238E27FC236}">
                <a16:creationId xmlns:a16="http://schemas.microsoft.com/office/drawing/2014/main" id="{2101C3D5-E10E-0459-F2D8-0A7B6D12045D}"/>
              </a:ext>
            </a:extLst>
          </p:cNvPr>
          <p:cNvSpPr txBox="1"/>
          <p:nvPr/>
        </p:nvSpPr>
        <p:spPr>
          <a:xfrm>
            <a:off x="559253" y="1875163"/>
            <a:ext cx="8025493" cy="2769989"/>
          </a:xfrm>
          <a:prstGeom prst="rect">
            <a:avLst/>
          </a:prstGeom>
          <a:noFill/>
        </p:spPr>
        <p:txBody>
          <a:bodyPr wrap="square" rtlCol="0">
            <a:spAutoFit/>
          </a:bodyPr>
          <a:lstStyle/>
          <a:p>
            <a:endParaRPr lang="en-GB" dirty="0"/>
          </a:p>
          <a:p>
            <a:r>
              <a:rPr lang="en-GB" sz="1200" b="1" dirty="0">
                <a:solidFill>
                  <a:srgbClr val="FF0000"/>
                </a:solidFill>
              </a:rPr>
              <a:t>1</a:t>
            </a:r>
            <a:r>
              <a:rPr lang="en-GB" sz="1200" dirty="0"/>
              <a:t>. Focus on the areas where the bank is losing customers based on demographics (We identified that churn is typically coming from Females, Middle Aged, Married/Single, Blue Card holders with a dependent count of 2/3 dependents). </a:t>
            </a:r>
          </a:p>
          <a:p>
            <a:endParaRPr lang="en-GB" sz="1200" dirty="0"/>
          </a:p>
          <a:p>
            <a:r>
              <a:rPr lang="en-GB" sz="1200" b="1" dirty="0">
                <a:solidFill>
                  <a:srgbClr val="FF0000"/>
                </a:solidFill>
              </a:rPr>
              <a:t>2</a:t>
            </a:r>
            <a:r>
              <a:rPr lang="en-GB" sz="1200" dirty="0"/>
              <a:t>. They could offer incentives by introducing rewards/special offers to those customers and also monitor their competitor’s offerings. It is possible that customers are churning to competitors. The Bank Manager can use the information gained from the utilisation ratio and other variables (e.g. card type) for females, to strategize on best approach. </a:t>
            </a:r>
          </a:p>
          <a:p>
            <a:endParaRPr lang="en-GB" sz="1200" dirty="0"/>
          </a:p>
          <a:p>
            <a:r>
              <a:rPr lang="en-GB" sz="1200" b="1" dirty="0">
                <a:solidFill>
                  <a:srgbClr val="FF0000"/>
                </a:solidFill>
              </a:rPr>
              <a:t>3</a:t>
            </a:r>
            <a:r>
              <a:rPr lang="en-GB" sz="1200" dirty="0"/>
              <a:t>. Be more proactive with communication. Increase frequency of customer contacts to perhaps keep customers up to date with services and incentives, to ask for feedback, and to identify any issues as early as possible.</a:t>
            </a:r>
          </a:p>
          <a:p>
            <a:endParaRPr lang="en-GB" dirty="0"/>
          </a:p>
          <a:p>
            <a:endParaRPr lang="en-GB" dirty="0"/>
          </a:p>
        </p:txBody>
      </p:sp>
      <p:pic>
        <p:nvPicPr>
          <p:cNvPr id="3" name="Picture 2">
            <a:extLst>
              <a:ext uri="{FF2B5EF4-FFF2-40B4-BE49-F238E27FC236}">
                <a16:creationId xmlns:a16="http://schemas.microsoft.com/office/drawing/2014/main" id="{07CD3382-E9D4-113C-A657-93A3CE9D3646}"/>
              </a:ext>
            </a:extLst>
          </p:cNvPr>
          <p:cNvPicPr>
            <a:picLocks noChangeAspect="1"/>
          </p:cNvPicPr>
          <p:nvPr/>
        </p:nvPicPr>
        <p:blipFill>
          <a:blip r:embed="rId7"/>
          <a:stretch>
            <a:fillRect/>
          </a:stretch>
        </p:blipFill>
        <p:spPr>
          <a:xfrm>
            <a:off x="2947878" y="989995"/>
            <a:ext cx="2799780" cy="8641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71" name="Google Shape;171;p11"/>
          <p:cNvSpPr txBox="1">
            <a:spLocks noGrp="1"/>
          </p:cNvSpPr>
          <p:nvPr>
            <p:ph type="title"/>
          </p:nvPr>
        </p:nvSpPr>
        <p:spPr>
          <a:xfrm>
            <a:off x="311700" y="1495883"/>
            <a:ext cx="8520600" cy="572700"/>
          </a:xfrm>
          <a:prstGeom prst="rect">
            <a:avLst/>
          </a:prstGeom>
          <a:noFill/>
          <a:ln>
            <a:noFill/>
          </a:ln>
        </p:spPr>
        <p:txBody>
          <a:bodyPr spcFirstLastPara="1" wrap="square" lIns="91425" tIns="91425" rIns="91425" bIns="91425" anchor="t" anchorCtr="0">
            <a:noAutofit/>
          </a:bodyPr>
          <a:lstStyle/>
          <a:p>
            <a:pPr lvl="0"/>
            <a:r>
              <a:rPr lang="en-GB" sz="1400" b="1" u="sng" dirty="0">
                <a:solidFill>
                  <a:schemeClr val="tx1"/>
                </a:solidFill>
                <a:highlight>
                  <a:srgbClr val="00FFFF"/>
                </a:highlight>
              </a:rPr>
              <a:t>EDUCATIONALLY</a:t>
            </a:r>
            <a:r>
              <a:rPr lang="en-GB" sz="1400" b="1" u="sng" dirty="0">
                <a:solidFill>
                  <a:schemeClr val="tx1"/>
                </a:solidFill>
                <a:highlight>
                  <a:srgbClr val="C0C0C0"/>
                </a:highlight>
              </a:rPr>
              <a:t> </a:t>
            </a:r>
            <a:br>
              <a:rPr lang="en-GB" sz="1400" dirty="0"/>
            </a:br>
            <a:r>
              <a:rPr lang="en-GB" sz="1100" dirty="0"/>
              <a:t>-  Upskilling and learning technical skills. I learned how to code for the first time using SQL and Python. </a:t>
            </a:r>
            <a:br>
              <a:rPr lang="en-GB" sz="1100" dirty="0"/>
            </a:br>
            <a:r>
              <a:rPr lang="en-GB" sz="1100" dirty="0"/>
              <a:t>-  Skilled in Advanced Excel, SQL, Python, Power BI and Tableau </a:t>
            </a:r>
            <a:br>
              <a:rPr lang="en-GB" sz="1100" dirty="0"/>
            </a:br>
            <a:r>
              <a:rPr lang="en-GB" sz="1100" dirty="0"/>
              <a:t>- I have a number of projects on my GitHub to showcase these skills. </a:t>
            </a:r>
            <a:br>
              <a:rPr lang="en-GB" sz="1400" dirty="0"/>
            </a:br>
            <a:r>
              <a:rPr lang="en-GB" sz="1200" dirty="0" err="1">
                <a:solidFill>
                  <a:srgbClr val="FF0000"/>
                </a:solidFill>
                <a:hlinkClick r:id="rId3">
                  <a:extLst>
                    <a:ext uri="{A12FA001-AC4F-418D-AE19-62706E023703}">
                      <ahyp:hlinkClr xmlns:ahyp="http://schemas.microsoft.com/office/drawing/2018/hyperlinkcolor" val="tx"/>
                    </a:ext>
                  </a:extLst>
                </a:hlinkClick>
              </a:rPr>
              <a:t>MariaTayo</a:t>
            </a:r>
            <a:r>
              <a:rPr lang="en-GB" sz="1200" dirty="0">
                <a:solidFill>
                  <a:srgbClr val="FF0000"/>
                </a:solidFill>
                <a:hlinkClick r:id="rId3">
                  <a:extLst>
                    <a:ext uri="{A12FA001-AC4F-418D-AE19-62706E023703}">
                      <ahyp:hlinkClr xmlns:ahyp="http://schemas.microsoft.com/office/drawing/2018/hyperlinkcolor" val="tx"/>
                    </a:ext>
                  </a:extLst>
                </a:hlinkClick>
              </a:rPr>
              <a:t> (Maria Tayo) · GitHub</a:t>
            </a:r>
            <a:br>
              <a:rPr lang="en-GB" sz="1400" b="1" dirty="0"/>
            </a:br>
            <a:br>
              <a:rPr lang="en-GB" sz="1400" b="1" dirty="0">
                <a:highlight>
                  <a:srgbClr val="C0C0C0"/>
                </a:highlight>
              </a:rPr>
            </a:br>
            <a:br>
              <a:rPr lang="en-GB" sz="1400" b="1" dirty="0">
                <a:highlight>
                  <a:srgbClr val="C0C0C0"/>
                </a:highlight>
              </a:rPr>
            </a:br>
            <a:r>
              <a:rPr lang="en-GB" sz="1400" b="1" u="sng" dirty="0">
                <a:solidFill>
                  <a:schemeClr val="tx1"/>
                </a:solidFill>
                <a:highlight>
                  <a:srgbClr val="00FFFF"/>
                </a:highlight>
              </a:rPr>
              <a:t>PERSONALLY</a:t>
            </a:r>
            <a:br>
              <a:rPr lang="en-GB" sz="1400" b="1" dirty="0"/>
            </a:br>
            <a:r>
              <a:rPr lang="en-GB" sz="1100" dirty="0"/>
              <a:t>-</a:t>
            </a:r>
            <a:r>
              <a:rPr lang="en-GB" sz="1100" b="1" dirty="0"/>
              <a:t> </a:t>
            </a:r>
            <a:r>
              <a:rPr lang="en-GB" sz="1100" dirty="0"/>
              <a:t>I was able to learn more about myself and to really see my potential. </a:t>
            </a:r>
            <a:br>
              <a:rPr lang="en-GB" sz="1100" dirty="0"/>
            </a:br>
            <a:r>
              <a:rPr lang="en-GB" sz="1100" dirty="0"/>
              <a:t>- I’ve been able to become more self aware which has helped me to become more confident.</a:t>
            </a:r>
            <a:br>
              <a:rPr lang="en-GB" sz="1400" b="1" dirty="0"/>
            </a:br>
            <a:br>
              <a:rPr lang="en-GB" sz="1400" b="1" dirty="0"/>
            </a:br>
            <a:br>
              <a:rPr lang="en-GB" sz="1400" b="1" dirty="0"/>
            </a:br>
            <a:r>
              <a:rPr lang="en-GB" sz="1400" b="1" u="sng" dirty="0">
                <a:solidFill>
                  <a:schemeClr val="tx1"/>
                </a:solidFill>
                <a:highlight>
                  <a:srgbClr val="00FFFF"/>
                </a:highlight>
              </a:rPr>
              <a:t>CAREER WISE</a:t>
            </a:r>
            <a:br>
              <a:rPr lang="en-GB" sz="1400" b="1" dirty="0"/>
            </a:br>
            <a:r>
              <a:rPr lang="en-GB" sz="1100" dirty="0"/>
              <a:t>- I learned that my law career was a building block, and that me coming into Tech was not me starting again but me just taking another step forward on my career journey.</a:t>
            </a:r>
            <a:endParaRPr sz="1400" b="1" dirty="0"/>
          </a:p>
        </p:txBody>
      </p:sp>
      <p:cxnSp>
        <p:nvCxnSpPr>
          <p:cNvPr id="3" name="Straight Connector 2">
            <a:extLst>
              <a:ext uri="{FF2B5EF4-FFF2-40B4-BE49-F238E27FC236}">
                <a16:creationId xmlns:a16="http://schemas.microsoft.com/office/drawing/2014/main" id="{E33B2A4A-0DBC-811F-7382-F2952420A9B1}"/>
              </a:ext>
            </a:extLst>
          </p:cNvPr>
          <p:cNvCxnSpPr/>
          <p:nvPr/>
        </p:nvCxnSpPr>
        <p:spPr>
          <a:xfrm>
            <a:off x="251024" y="2571750"/>
            <a:ext cx="8154578" cy="0"/>
          </a:xfrm>
          <a:prstGeom prst="line">
            <a:avLst/>
          </a:prstGeom>
          <a:ln>
            <a:solidFill>
              <a:schemeClr val="bg2">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AEEA9B98-FD2B-574C-3D25-30CE0050A0A2}"/>
              </a:ext>
            </a:extLst>
          </p:cNvPr>
          <p:cNvCxnSpPr/>
          <p:nvPr/>
        </p:nvCxnSpPr>
        <p:spPr>
          <a:xfrm>
            <a:off x="282138" y="3428999"/>
            <a:ext cx="8123464" cy="0"/>
          </a:xfrm>
          <a:prstGeom prst="line">
            <a:avLst/>
          </a:prstGeom>
          <a:ln>
            <a:solidFill>
              <a:schemeClr val="bg2">
                <a:lumMod val="75000"/>
              </a:schemeClr>
            </a:solidFill>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20950B62-54E3-4F4B-A0BC-14F9A8126F87}"/>
              </a:ext>
            </a:extLst>
          </p:cNvPr>
          <p:cNvPicPr>
            <a:picLocks noChangeAspect="1"/>
          </p:cNvPicPr>
          <p:nvPr/>
        </p:nvPicPr>
        <p:blipFill>
          <a:blip r:embed="rId4"/>
          <a:stretch>
            <a:fillRect/>
          </a:stretch>
        </p:blipFill>
        <p:spPr>
          <a:xfrm>
            <a:off x="2283454" y="3931082"/>
            <a:ext cx="1114532" cy="743693"/>
          </a:xfrm>
          <a:prstGeom prst="rect">
            <a:avLst/>
          </a:prstGeom>
        </p:spPr>
      </p:pic>
      <p:pic>
        <p:nvPicPr>
          <p:cNvPr id="8" name="Picture 7">
            <a:extLst>
              <a:ext uri="{FF2B5EF4-FFF2-40B4-BE49-F238E27FC236}">
                <a16:creationId xmlns:a16="http://schemas.microsoft.com/office/drawing/2014/main" id="{298BE475-E669-B692-8A8E-B9E340661781}"/>
              </a:ext>
            </a:extLst>
          </p:cNvPr>
          <p:cNvPicPr>
            <a:picLocks noChangeAspect="1"/>
          </p:cNvPicPr>
          <p:nvPr/>
        </p:nvPicPr>
        <p:blipFill>
          <a:blip r:embed="rId5"/>
          <a:stretch>
            <a:fillRect/>
          </a:stretch>
        </p:blipFill>
        <p:spPr>
          <a:xfrm>
            <a:off x="3576749" y="3953463"/>
            <a:ext cx="955222" cy="775728"/>
          </a:xfrm>
          <a:prstGeom prst="rect">
            <a:avLst/>
          </a:prstGeom>
        </p:spPr>
      </p:pic>
      <p:pic>
        <p:nvPicPr>
          <p:cNvPr id="9" name="Picture 8">
            <a:extLst>
              <a:ext uri="{FF2B5EF4-FFF2-40B4-BE49-F238E27FC236}">
                <a16:creationId xmlns:a16="http://schemas.microsoft.com/office/drawing/2014/main" id="{43DEAC97-4104-87F7-4122-1961F7E91980}"/>
              </a:ext>
            </a:extLst>
          </p:cNvPr>
          <p:cNvPicPr>
            <a:picLocks noChangeAspect="1"/>
          </p:cNvPicPr>
          <p:nvPr/>
        </p:nvPicPr>
        <p:blipFill>
          <a:blip r:embed="rId6"/>
          <a:stretch>
            <a:fillRect/>
          </a:stretch>
        </p:blipFill>
        <p:spPr>
          <a:xfrm>
            <a:off x="4751405" y="3953468"/>
            <a:ext cx="1202179" cy="721307"/>
          </a:xfrm>
          <a:prstGeom prst="rect">
            <a:avLst/>
          </a:prstGeom>
        </p:spPr>
      </p:pic>
      <p:pic>
        <p:nvPicPr>
          <p:cNvPr id="11" name="Picture 10">
            <a:extLst>
              <a:ext uri="{FF2B5EF4-FFF2-40B4-BE49-F238E27FC236}">
                <a16:creationId xmlns:a16="http://schemas.microsoft.com/office/drawing/2014/main" id="{F490340F-DAF9-6754-CA67-71639E3AC9B0}"/>
              </a:ext>
            </a:extLst>
          </p:cNvPr>
          <p:cNvPicPr>
            <a:picLocks noChangeAspect="1"/>
          </p:cNvPicPr>
          <p:nvPr/>
        </p:nvPicPr>
        <p:blipFill>
          <a:blip r:embed="rId7"/>
          <a:stretch>
            <a:fillRect/>
          </a:stretch>
        </p:blipFill>
        <p:spPr>
          <a:xfrm>
            <a:off x="6532963" y="2605943"/>
            <a:ext cx="1402423" cy="788863"/>
          </a:xfrm>
          <a:prstGeom prst="rect">
            <a:avLst/>
          </a:prstGeom>
        </p:spPr>
      </p:pic>
      <p:pic>
        <p:nvPicPr>
          <p:cNvPr id="13" name="Picture 12">
            <a:extLst>
              <a:ext uri="{FF2B5EF4-FFF2-40B4-BE49-F238E27FC236}">
                <a16:creationId xmlns:a16="http://schemas.microsoft.com/office/drawing/2014/main" id="{30DFC035-FA61-FCBF-6566-3A104113261E}"/>
              </a:ext>
            </a:extLst>
          </p:cNvPr>
          <p:cNvPicPr>
            <a:picLocks noChangeAspect="1"/>
          </p:cNvPicPr>
          <p:nvPr/>
        </p:nvPicPr>
        <p:blipFill>
          <a:blip r:embed="rId8"/>
          <a:stretch>
            <a:fillRect/>
          </a:stretch>
        </p:blipFill>
        <p:spPr>
          <a:xfrm>
            <a:off x="6639351" y="178113"/>
            <a:ext cx="1911031" cy="1833395"/>
          </a:xfrm>
          <a:prstGeom prst="rect">
            <a:avLst/>
          </a:prstGeom>
        </p:spPr>
      </p:pic>
      <p:sp>
        <p:nvSpPr>
          <p:cNvPr id="166" name="Google Shape;166;p11"/>
          <p:cNvSpPr txBox="1">
            <a:spLocks noGrp="1"/>
          </p:cNvSpPr>
          <p:nvPr>
            <p:ph type="title"/>
          </p:nvPr>
        </p:nvSpPr>
        <p:spPr>
          <a:xfrm>
            <a:off x="311700" y="445025"/>
            <a:ext cx="6805380" cy="45719"/>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Clr>
                <a:srgbClr val="3F3F3F"/>
              </a:buClr>
              <a:buSzPts val="2800"/>
              <a:buFont typeface="Calibri"/>
              <a:buNone/>
            </a:pPr>
            <a:r>
              <a:rPr lang="en-GB" sz="3000" b="1" dirty="0"/>
              <a:t>Conclusion and Key Learnings</a:t>
            </a:r>
            <a:endParaRPr sz="3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3000" b="1" dirty="0">
                <a:solidFill>
                  <a:schemeClr val="bg2"/>
                </a:solidFill>
              </a:rPr>
              <a:t>About Me and My Journey into Data &amp; Tech</a:t>
            </a:r>
            <a:endParaRPr sz="3000" b="1" dirty="0">
              <a:solidFill>
                <a:schemeClr val="bg2"/>
              </a:solidFill>
            </a:endParaRPr>
          </a:p>
        </p:txBody>
      </p:sp>
      <p:sp>
        <p:nvSpPr>
          <p:cNvPr id="2" name="TextBox 1">
            <a:extLst>
              <a:ext uri="{FF2B5EF4-FFF2-40B4-BE49-F238E27FC236}">
                <a16:creationId xmlns:a16="http://schemas.microsoft.com/office/drawing/2014/main" id="{CA68411B-EE6A-C8CF-9BFA-47DC0C0A65EF}"/>
              </a:ext>
            </a:extLst>
          </p:cNvPr>
          <p:cNvSpPr txBox="1"/>
          <p:nvPr/>
        </p:nvSpPr>
        <p:spPr>
          <a:xfrm>
            <a:off x="365761" y="1464945"/>
            <a:ext cx="5265964" cy="1231106"/>
          </a:xfrm>
          <a:prstGeom prst="rect">
            <a:avLst/>
          </a:prstGeom>
          <a:noFill/>
        </p:spPr>
        <p:txBody>
          <a:bodyPr wrap="square" rtlCol="0">
            <a:spAutoFit/>
          </a:bodyPr>
          <a:lstStyle/>
          <a:p>
            <a:pPr algn="just"/>
            <a:r>
              <a:rPr lang="en-GB" sz="1200" b="1" dirty="0"/>
              <a:t>My name is Maria Tayo</a:t>
            </a:r>
            <a:r>
              <a:rPr lang="en-GB" sz="1200" dirty="0"/>
              <a:t>. After more than a decade in the legal industry I took a bold step of faith and stepped into the world of data. </a:t>
            </a:r>
            <a:r>
              <a:rPr lang="en-GB" sz="1200" dirty="0">
                <a:solidFill>
                  <a:srgbClr val="FF0000"/>
                </a:solidFill>
              </a:rPr>
              <a:t>A Litigation Paralegal turned Data Analyst</a:t>
            </a:r>
            <a:r>
              <a:rPr lang="en-GB" sz="1200" dirty="0"/>
              <a:t>! On this journey of exploring and finding myself, I have also discovered my passion for Data and Business Intelligence and my curiosity when it comes to Technology. </a:t>
            </a:r>
          </a:p>
          <a:p>
            <a:endParaRPr lang="en-GB" dirty="0"/>
          </a:p>
        </p:txBody>
      </p:sp>
      <p:pic>
        <p:nvPicPr>
          <p:cNvPr id="4" name="Picture 3" descr="A picture containing text, indoor, computer, computer&#10;&#10;Description automatically generated">
            <a:extLst>
              <a:ext uri="{FF2B5EF4-FFF2-40B4-BE49-F238E27FC236}">
                <a16:creationId xmlns:a16="http://schemas.microsoft.com/office/drawing/2014/main" id="{AA14F656-2862-CCEF-E180-33FFA599018F}"/>
              </a:ext>
            </a:extLst>
          </p:cNvPr>
          <p:cNvPicPr>
            <a:picLocks noChangeAspect="1"/>
          </p:cNvPicPr>
          <p:nvPr/>
        </p:nvPicPr>
        <p:blipFill>
          <a:blip r:embed="rId3"/>
          <a:stretch>
            <a:fillRect/>
          </a:stretch>
        </p:blipFill>
        <p:spPr>
          <a:xfrm rot="5400000">
            <a:off x="5753099" y="1831794"/>
            <a:ext cx="2934788" cy="2201091"/>
          </a:xfrm>
          <a:prstGeom prst="rect">
            <a:avLst/>
          </a:prstGeom>
        </p:spPr>
      </p:pic>
      <p:pic>
        <p:nvPicPr>
          <p:cNvPr id="9" name="Picture 8" descr="A picture containing text, indoor, stuffed&#10;&#10;Description automatically generated">
            <a:extLst>
              <a:ext uri="{FF2B5EF4-FFF2-40B4-BE49-F238E27FC236}">
                <a16:creationId xmlns:a16="http://schemas.microsoft.com/office/drawing/2014/main" id="{9AE51F18-A396-1A10-714B-58EFBC29EF02}"/>
              </a:ext>
            </a:extLst>
          </p:cNvPr>
          <p:cNvPicPr>
            <a:picLocks noChangeAspect="1"/>
          </p:cNvPicPr>
          <p:nvPr/>
        </p:nvPicPr>
        <p:blipFill>
          <a:blip r:embed="rId4"/>
          <a:stretch>
            <a:fillRect/>
          </a:stretch>
        </p:blipFill>
        <p:spPr>
          <a:xfrm rot="5400000">
            <a:off x="2743677" y="2913013"/>
            <a:ext cx="2040528" cy="153039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8918D0C-60CD-FC55-A696-7E2DCDD9AD9B}"/>
              </a:ext>
            </a:extLst>
          </p:cNvPr>
          <p:cNvPicPr>
            <a:picLocks noChangeAspect="1"/>
          </p:cNvPicPr>
          <p:nvPr/>
        </p:nvPicPr>
        <p:blipFill>
          <a:blip r:embed="rId5"/>
          <a:stretch>
            <a:fillRect/>
          </a:stretch>
        </p:blipFill>
        <p:spPr>
          <a:xfrm rot="5400000">
            <a:off x="4285485" y="2831515"/>
            <a:ext cx="2078115" cy="15585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248769" y="59628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3000" b="1" dirty="0">
                <a:solidFill>
                  <a:schemeClr val="bg2"/>
                </a:solidFill>
              </a:rPr>
              <a:t>Business Challenge &amp; Objectives</a:t>
            </a:r>
            <a:endParaRPr sz="3000" b="1" dirty="0">
              <a:solidFill>
                <a:schemeClr val="bg2"/>
              </a:solidFill>
            </a:endParaRPr>
          </a:p>
        </p:txBody>
      </p:sp>
      <p:pic>
        <p:nvPicPr>
          <p:cNvPr id="2" name="Picture 1">
            <a:extLst>
              <a:ext uri="{FF2B5EF4-FFF2-40B4-BE49-F238E27FC236}">
                <a16:creationId xmlns:a16="http://schemas.microsoft.com/office/drawing/2014/main" id="{89B6F53E-5C57-2FEF-1F78-6DB33B1DF40D}"/>
              </a:ext>
            </a:extLst>
          </p:cNvPr>
          <p:cNvPicPr>
            <a:picLocks noChangeAspect="1"/>
          </p:cNvPicPr>
          <p:nvPr/>
        </p:nvPicPr>
        <p:blipFill>
          <a:blip r:embed="rId3"/>
          <a:stretch>
            <a:fillRect/>
          </a:stretch>
        </p:blipFill>
        <p:spPr>
          <a:xfrm>
            <a:off x="2332075" y="3984967"/>
            <a:ext cx="1058825" cy="685122"/>
          </a:xfrm>
          <a:prstGeom prst="rect">
            <a:avLst/>
          </a:prstGeom>
        </p:spPr>
      </p:pic>
      <p:pic>
        <p:nvPicPr>
          <p:cNvPr id="3" name="Picture 2">
            <a:extLst>
              <a:ext uri="{FF2B5EF4-FFF2-40B4-BE49-F238E27FC236}">
                <a16:creationId xmlns:a16="http://schemas.microsoft.com/office/drawing/2014/main" id="{B5223F5F-F0A2-A332-9215-385E1FAA6040}"/>
              </a:ext>
            </a:extLst>
          </p:cNvPr>
          <p:cNvPicPr>
            <a:picLocks noChangeAspect="1"/>
          </p:cNvPicPr>
          <p:nvPr/>
        </p:nvPicPr>
        <p:blipFill>
          <a:blip r:embed="rId4"/>
          <a:stretch>
            <a:fillRect/>
          </a:stretch>
        </p:blipFill>
        <p:spPr>
          <a:xfrm>
            <a:off x="4798265" y="3846845"/>
            <a:ext cx="1489706" cy="837960"/>
          </a:xfrm>
          <a:prstGeom prst="rect">
            <a:avLst/>
          </a:prstGeom>
        </p:spPr>
      </p:pic>
      <p:pic>
        <p:nvPicPr>
          <p:cNvPr id="4" name="Picture 3">
            <a:extLst>
              <a:ext uri="{FF2B5EF4-FFF2-40B4-BE49-F238E27FC236}">
                <a16:creationId xmlns:a16="http://schemas.microsoft.com/office/drawing/2014/main" id="{48BC23EC-1604-CFF6-C18A-238014146EDA}"/>
              </a:ext>
            </a:extLst>
          </p:cNvPr>
          <p:cNvPicPr>
            <a:picLocks noChangeAspect="1"/>
          </p:cNvPicPr>
          <p:nvPr/>
        </p:nvPicPr>
        <p:blipFill>
          <a:blip r:embed="rId5"/>
          <a:stretch>
            <a:fillRect/>
          </a:stretch>
        </p:blipFill>
        <p:spPr>
          <a:xfrm>
            <a:off x="7510572" y="4009347"/>
            <a:ext cx="1415875" cy="660742"/>
          </a:xfrm>
          <a:prstGeom prst="rect">
            <a:avLst/>
          </a:prstGeom>
        </p:spPr>
      </p:pic>
      <p:pic>
        <p:nvPicPr>
          <p:cNvPr id="5" name="Picture 4">
            <a:extLst>
              <a:ext uri="{FF2B5EF4-FFF2-40B4-BE49-F238E27FC236}">
                <a16:creationId xmlns:a16="http://schemas.microsoft.com/office/drawing/2014/main" id="{4173AAC1-06DA-7FB0-8E05-A69DF3CC5443}"/>
              </a:ext>
            </a:extLst>
          </p:cNvPr>
          <p:cNvPicPr>
            <a:picLocks noChangeAspect="1"/>
          </p:cNvPicPr>
          <p:nvPr/>
        </p:nvPicPr>
        <p:blipFill>
          <a:blip r:embed="rId6"/>
          <a:stretch>
            <a:fillRect/>
          </a:stretch>
        </p:blipFill>
        <p:spPr>
          <a:xfrm>
            <a:off x="-51226" y="3666150"/>
            <a:ext cx="1678313" cy="944051"/>
          </a:xfrm>
          <a:prstGeom prst="rect">
            <a:avLst/>
          </a:prstGeom>
        </p:spPr>
      </p:pic>
      <p:sp>
        <p:nvSpPr>
          <p:cNvPr id="6" name="TextBox 5">
            <a:extLst>
              <a:ext uri="{FF2B5EF4-FFF2-40B4-BE49-F238E27FC236}">
                <a16:creationId xmlns:a16="http://schemas.microsoft.com/office/drawing/2014/main" id="{8A1D25E4-0E99-AD20-2616-0F5741A8CE46}"/>
              </a:ext>
            </a:extLst>
          </p:cNvPr>
          <p:cNvSpPr txBox="1"/>
          <p:nvPr/>
        </p:nvSpPr>
        <p:spPr>
          <a:xfrm>
            <a:off x="1537614" y="1983955"/>
            <a:ext cx="6521302" cy="2000548"/>
          </a:xfrm>
          <a:prstGeom prst="rect">
            <a:avLst/>
          </a:prstGeom>
          <a:noFill/>
        </p:spPr>
        <p:txBody>
          <a:bodyPr wrap="square" rtlCol="0">
            <a:spAutoFit/>
          </a:bodyPr>
          <a:lstStyle/>
          <a:p>
            <a:endParaRPr lang="en-GB" dirty="0"/>
          </a:p>
          <a:p>
            <a:endParaRPr lang="en-GB" sz="1200" dirty="0"/>
          </a:p>
          <a:p>
            <a:endParaRPr lang="en-GB" sz="1200" dirty="0"/>
          </a:p>
          <a:p>
            <a:pPr marL="342900" indent="-342900">
              <a:buAutoNum type="arabicPeriod"/>
            </a:pPr>
            <a:r>
              <a:rPr lang="en-GB" sz="1200" dirty="0"/>
              <a:t>Identify how many customers have churned i.e. left the credit card services.</a:t>
            </a:r>
          </a:p>
          <a:p>
            <a:pPr marL="342900" indent="-342900">
              <a:buAutoNum type="arabicPeriod"/>
            </a:pPr>
            <a:endParaRPr lang="en-GB" sz="1200" dirty="0"/>
          </a:p>
          <a:p>
            <a:pPr marL="342900" indent="-342900">
              <a:buAutoNum type="arabicPeriod"/>
            </a:pPr>
            <a:r>
              <a:rPr lang="en-GB" sz="1200" dirty="0"/>
              <a:t>Understand how customer churn differs across the different demographics.</a:t>
            </a:r>
          </a:p>
          <a:p>
            <a:pPr marL="342900" indent="-342900">
              <a:buAutoNum type="arabicPeriod"/>
            </a:pPr>
            <a:endParaRPr lang="en-GB" sz="1200" dirty="0"/>
          </a:p>
          <a:p>
            <a:pPr marL="342900" indent="-342900">
              <a:buAutoNum type="arabicPeriod"/>
            </a:pPr>
            <a:r>
              <a:rPr lang="en-GB" sz="1200" dirty="0"/>
              <a:t>Predict the customers that are likely to churn based on analysis, so that the bank manager can provide them with better services. </a:t>
            </a:r>
          </a:p>
          <a:p>
            <a:pPr marL="342900" indent="-342900">
              <a:buAutoNum type="arabicPeriod"/>
            </a:pPr>
            <a:endParaRPr lang="en-GB" dirty="0"/>
          </a:p>
        </p:txBody>
      </p:sp>
      <p:pic>
        <p:nvPicPr>
          <p:cNvPr id="11" name="Picture 10">
            <a:extLst>
              <a:ext uri="{FF2B5EF4-FFF2-40B4-BE49-F238E27FC236}">
                <a16:creationId xmlns:a16="http://schemas.microsoft.com/office/drawing/2014/main" id="{46C01949-A22F-EA02-5685-F0DDF2D16462}"/>
              </a:ext>
            </a:extLst>
          </p:cNvPr>
          <p:cNvPicPr>
            <a:picLocks noChangeAspect="1"/>
          </p:cNvPicPr>
          <p:nvPr/>
        </p:nvPicPr>
        <p:blipFill>
          <a:blip r:embed="rId7"/>
          <a:stretch>
            <a:fillRect/>
          </a:stretch>
        </p:blipFill>
        <p:spPr>
          <a:xfrm>
            <a:off x="7214882" y="1377626"/>
            <a:ext cx="1617417" cy="1367748"/>
          </a:xfrm>
          <a:prstGeom prst="rect">
            <a:avLst/>
          </a:prstGeom>
        </p:spPr>
      </p:pic>
      <p:sp>
        <p:nvSpPr>
          <p:cNvPr id="7" name="TextBox 6">
            <a:extLst>
              <a:ext uri="{FF2B5EF4-FFF2-40B4-BE49-F238E27FC236}">
                <a16:creationId xmlns:a16="http://schemas.microsoft.com/office/drawing/2014/main" id="{9CED2622-3C67-53AF-0894-F1CE5E50E983}"/>
              </a:ext>
            </a:extLst>
          </p:cNvPr>
          <p:cNvSpPr txBox="1"/>
          <p:nvPr/>
        </p:nvSpPr>
        <p:spPr>
          <a:xfrm>
            <a:off x="1454162" y="1346690"/>
            <a:ext cx="5631180" cy="769441"/>
          </a:xfrm>
          <a:prstGeom prst="rect">
            <a:avLst/>
          </a:prstGeom>
          <a:noFill/>
        </p:spPr>
        <p:txBody>
          <a:bodyPr wrap="square" rtlCol="0">
            <a:spAutoFit/>
          </a:bodyPr>
          <a:lstStyle/>
          <a:p>
            <a:pPr algn="ctr"/>
            <a:r>
              <a:rPr lang="en-GB" sz="1100" b="1" dirty="0">
                <a:solidFill>
                  <a:schemeClr val="bg2"/>
                </a:solidFill>
              </a:rPr>
              <a:t>CHALLENGE</a:t>
            </a:r>
            <a:r>
              <a:rPr lang="en-GB" sz="1100" dirty="0">
                <a:solidFill>
                  <a:schemeClr val="bg2"/>
                </a:solidFill>
              </a:rPr>
              <a:t>: A manager at the bank is disturbed with more and more customers leaving their credit card services. They would really appreciate it if I can predict for them who is going to get churned so they can proactively go to the customer to provide them with better services and turn customers’ decisions in the opposite direction. </a:t>
            </a:r>
          </a:p>
        </p:txBody>
      </p:sp>
      <p:pic>
        <p:nvPicPr>
          <p:cNvPr id="12" name="Picture 11">
            <a:extLst>
              <a:ext uri="{FF2B5EF4-FFF2-40B4-BE49-F238E27FC236}">
                <a16:creationId xmlns:a16="http://schemas.microsoft.com/office/drawing/2014/main" id="{A4E28455-600A-69E8-0889-34FD110E2533}"/>
              </a:ext>
            </a:extLst>
          </p:cNvPr>
          <p:cNvPicPr>
            <a:picLocks noChangeAspect="1"/>
          </p:cNvPicPr>
          <p:nvPr/>
        </p:nvPicPr>
        <p:blipFill>
          <a:blip r:embed="rId8"/>
          <a:stretch>
            <a:fillRect/>
          </a:stretch>
        </p:blipFill>
        <p:spPr>
          <a:xfrm>
            <a:off x="2669158" y="2223311"/>
            <a:ext cx="369570" cy="341236"/>
          </a:xfrm>
          <a:prstGeom prst="rect">
            <a:avLst/>
          </a:prstGeom>
        </p:spPr>
      </p:pic>
      <p:pic>
        <p:nvPicPr>
          <p:cNvPr id="13" name="Picture 12">
            <a:extLst>
              <a:ext uri="{FF2B5EF4-FFF2-40B4-BE49-F238E27FC236}">
                <a16:creationId xmlns:a16="http://schemas.microsoft.com/office/drawing/2014/main" id="{12BDA5AE-F60F-6275-E9F5-B7BFA52DE022}"/>
              </a:ext>
            </a:extLst>
          </p:cNvPr>
          <p:cNvPicPr>
            <a:picLocks noChangeAspect="1"/>
          </p:cNvPicPr>
          <p:nvPr/>
        </p:nvPicPr>
        <p:blipFill>
          <a:blip r:embed="rId9"/>
          <a:stretch>
            <a:fillRect/>
          </a:stretch>
        </p:blipFill>
        <p:spPr>
          <a:xfrm>
            <a:off x="4137181" y="2230344"/>
            <a:ext cx="371888" cy="341406"/>
          </a:xfrm>
          <a:prstGeom prst="rect">
            <a:avLst/>
          </a:prstGeom>
        </p:spPr>
      </p:pic>
      <p:pic>
        <p:nvPicPr>
          <p:cNvPr id="14" name="Picture 13">
            <a:extLst>
              <a:ext uri="{FF2B5EF4-FFF2-40B4-BE49-F238E27FC236}">
                <a16:creationId xmlns:a16="http://schemas.microsoft.com/office/drawing/2014/main" id="{1E8227F9-74BC-2F79-B507-8BCD96BE16B3}"/>
              </a:ext>
            </a:extLst>
          </p:cNvPr>
          <p:cNvPicPr>
            <a:picLocks noChangeAspect="1"/>
          </p:cNvPicPr>
          <p:nvPr/>
        </p:nvPicPr>
        <p:blipFill>
          <a:blip r:embed="rId9"/>
          <a:stretch>
            <a:fillRect/>
          </a:stretch>
        </p:blipFill>
        <p:spPr>
          <a:xfrm>
            <a:off x="5708095" y="2232759"/>
            <a:ext cx="371888" cy="3414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784ed9920d_0_7"/>
          <p:cNvSpPr txBox="1">
            <a:spLocks noGrp="1"/>
          </p:cNvSpPr>
          <p:nvPr>
            <p:ph type="title"/>
          </p:nvPr>
        </p:nvSpPr>
        <p:spPr>
          <a:xfrm>
            <a:off x="71845" y="571449"/>
            <a:ext cx="8277127" cy="538691"/>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85000"/>
              </a:lnSpc>
              <a:spcBef>
                <a:spcPts val="0"/>
              </a:spcBef>
              <a:spcAft>
                <a:spcPts val="0"/>
              </a:spcAft>
              <a:buClr>
                <a:srgbClr val="3F3F3F"/>
              </a:buClr>
              <a:buSzPts val="3111"/>
              <a:buFont typeface="Calibri"/>
              <a:buNone/>
            </a:pPr>
            <a:r>
              <a:rPr lang="en-GB" sz="3000" b="1" dirty="0">
                <a:solidFill>
                  <a:schemeClr val="bg2"/>
                </a:solidFill>
              </a:rPr>
              <a:t>Understanding Customer Data</a:t>
            </a:r>
            <a:endParaRPr sz="3000" b="1" dirty="0">
              <a:solidFill>
                <a:schemeClr val="bg2"/>
              </a:solidFill>
            </a:endParaRPr>
          </a:p>
        </p:txBody>
      </p:sp>
      <p:pic>
        <p:nvPicPr>
          <p:cNvPr id="2" name="Picture 1">
            <a:extLst>
              <a:ext uri="{FF2B5EF4-FFF2-40B4-BE49-F238E27FC236}">
                <a16:creationId xmlns:a16="http://schemas.microsoft.com/office/drawing/2014/main" id="{7B77FF40-D152-8E79-B6A2-A551993100C8}"/>
              </a:ext>
            </a:extLst>
          </p:cNvPr>
          <p:cNvPicPr>
            <a:picLocks noChangeAspect="1"/>
          </p:cNvPicPr>
          <p:nvPr/>
        </p:nvPicPr>
        <p:blipFill>
          <a:blip r:embed="rId3"/>
          <a:stretch>
            <a:fillRect/>
          </a:stretch>
        </p:blipFill>
        <p:spPr>
          <a:xfrm>
            <a:off x="7416050" y="43585"/>
            <a:ext cx="1077832" cy="1249387"/>
          </a:xfrm>
          <a:prstGeom prst="rect">
            <a:avLst/>
          </a:prstGeom>
        </p:spPr>
      </p:pic>
      <p:pic>
        <p:nvPicPr>
          <p:cNvPr id="4" name="Picture 3">
            <a:extLst>
              <a:ext uri="{FF2B5EF4-FFF2-40B4-BE49-F238E27FC236}">
                <a16:creationId xmlns:a16="http://schemas.microsoft.com/office/drawing/2014/main" id="{03EB9710-70DF-B0D2-ED1F-9F5F761DFC9E}"/>
              </a:ext>
            </a:extLst>
          </p:cNvPr>
          <p:cNvPicPr>
            <a:picLocks noChangeAspect="1"/>
          </p:cNvPicPr>
          <p:nvPr/>
        </p:nvPicPr>
        <p:blipFill>
          <a:blip r:embed="rId4"/>
          <a:stretch>
            <a:fillRect/>
          </a:stretch>
        </p:blipFill>
        <p:spPr>
          <a:xfrm>
            <a:off x="584248" y="1462750"/>
            <a:ext cx="5261169" cy="159885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7CC551B-7400-B3E2-3C7C-8103533700E9}"/>
                  </a:ext>
                </a:extLst>
              </p14:cNvPr>
              <p14:cNvContentPartPr/>
              <p14:nvPr/>
            </p14:nvContentPartPr>
            <p14:xfrm>
              <a:off x="5469969" y="2073420"/>
              <a:ext cx="260640" cy="360"/>
            </p14:xfrm>
          </p:contentPart>
        </mc:Choice>
        <mc:Fallback xmlns="">
          <p:pic>
            <p:nvPicPr>
              <p:cNvPr id="5" name="Ink 4">
                <a:extLst>
                  <a:ext uri="{FF2B5EF4-FFF2-40B4-BE49-F238E27FC236}">
                    <a16:creationId xmlns:a16="http://schemas.microsoft.com/office/drawing/2014/main" id="{F7CC551B-7400-B3E2-3C7C-8103533700E9}"/>
                  </a:ext>
                </a:extLst>
              </p:cNvPr>
              <p:cNvPicPr/>
              <p:nvPr/>
            </p:nvPicPr>
            <p:blipFill>
              <a:blip r:embed="rId6"/>
              <a:stretch>
                <a:fillRect/>
              </a:stretch>
            </p:blipFill>
            <p:spPr>
              <a:xfrm>
                <a:off x="5416329" y="1965780"/>
                <a:ext cx="368280" cy="216000"/>
              </a:xfrm>
              <a:prstGeom prst="rect">
                <a:avLst/>
              </a:prstGeom>
            </p:spPr>
          </p:pic>
        </mc:Fallback>
      </mc:AlternateContent>
      <p:pic>
        <p:nvPicPr>
          <p:cNvPr id="7" name="Picture 6">
            <a:extLst>
              <a:ext uri="{FF2B5EF4-FFF2-40B4-BE49-F238E27FC236}">
                <a16:creationId xmlns:a16="http://schemas.microsoft.com/office/drawing/2014/main" id="{E0D0E77B-04CB-5417-A839-C2E538629B45}"/>
              </a:ext>
            </a:extLst>
          </p:cNvPr>
          <p:cNvPicPr>
            <a:picLocks noChangeAspect="1"/>
          </p:cNvPicPr>
          <p:nvPr/>
        </p:nvPicPr>
        <p:blipFill>
          <a:blip r:embed="rId7"/>
          <a:stretch>
            <a:fillRect/>
          </a:stretch>
        </p:blipFill>
        <p:spPr>
          <a:xfrm>
            <a:off x="476638" y="2948015"/>
            <a:ext cx="5368779" cy="1365416"/>
          </a:xfrm>
          <a:prstGeom prst="rect">
            <a:avLst/>
          </a:prstGeom>
        </p:spPr>
      </p:pic>
      <p:pic>
        <p:nvPicPr>
          <p:cNvPr id="6" name="Picture 5">
            <a:extLst>
              <a:ext uri="{FF2B5EF4-FFF2-40B4-BE49-F238E27FC236}">
                <a16:creationId xmlns:a16="http://schemas.microsoft.com/office/drawing/2014/main" id="{066109E8-586B-EDF4-91E4-1677D61EF72B}"/>
              </a:ext>
            </a:extLst>
          </p:cNvPr>
          <p:cNvPicPr>
            <a:picLocks noChangeAspect="1"/>
          </p:cNvPicPr>
          <p:nvPr/>
        </p:nvPicPr>
        <p:blipFill>
          <a:blip r:embed="rId8"/>
          <a:stretch>
            <a:fillRect/>
          </a:stretch>
        </p:blipFill>
        <p:spPr>
          <a:xfrm>
            <a:off x="5950625" y="2047236"/>
            <a:ext cx="3053135" cy="2255469"/>
          </a:xfrm>
          <a:prstGeom prst="rect">
            <a:avLst/>
          </a:prstGeom>
        </p:spPr>
      </p:pic>
    </p:spTree>
    <p:extLst>
      <p:ext uri="{BB962C8B-B14F-4D97-AF65-F5344CB8AC3E}">
        <p14:creationId xmlns:p14="http://schemas.microsoft.com/office/powerpoint/2010/main" val="277245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784ed9920d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rtl="0">
              <a:lnSpc>
                <a:spcPct val="85000"/>
              </a:lnSpc>
              <a:spcBef>
                <a:spcPts val="0"/>
              </a:spcBef>
              <a:spcAft>
                <a:spcPts val="0"/>
              </a:spcAft>
              <a:buClr>
                <a:srgbClr val="3F3F3F"/>
              </a:buClr>
              <a:buSzPts val="3111"/>
              <a:buFont typeface="Calibri"/>
              <a:buNone/>
            </a:pPr>
            <a:r>
              <a:rPr lang="en-GB" sz="2400" b="1" dirty="0">
                <a:solidFill>
                  <a:schemeClr val="bg2"/>
                </a:solidFill>
              </a:rPr>
              <a:t>                         Data Pre-Processing &amp; Manipulation</a:t>
            </a:r>
            <a:endParaRPr sz="2400" b="1" dirty="0">
              <a:solidFill>
                <a:schemeClr val="bg2"/>
              </a:solidFill>
            </a:endParaRPr>
          </a:p>
        </p:txBody>
      </p:sp>
      <p:pic>
        <p:nvPicPr>
          <p:cNvPr id="2" name="Picture 1">
            <a:extLst>
              <a:ext uri="{FF2B5EF4-FFF2-40B4-BE49-F238E27FC236}">
                <a16:creationId xmlns:a16="http://schemas.microsoft.com/office/drawing/2014/main" id="{73A3B04B-2D2D-5235-BC2B-4F200BF08378}"/>
              </a:ext>
            </a:extLst>
          </p:cNvPr>
          <p:cNvPicPr>
            <a:picLocks noChangeAspect="1"/>
          </p:cNvPicPr>
          <p:nvPr/>
        </p:nvPicPr>
        <p:blipFill>
          <a:blip r:embed="rId3"/>
          <a:stretch>
            <a:fillRect/>
          </a:stretch>
        </p:blipFill>
        <p:spPr>
          <a:xfrm>
            <a:off x="6801808" y="313045"/>
            <a:ext cx="1334558" cy="866775"/>
          </a:xfrm>
          <a:prstGeom prst="rect">
            <a:avLst/>
          </a:prstGeom>
        </p:spPr>
      </p:pic>
      <p:sp>
        <p:nvSpPr>
          <p:cNvPr id="8" name="TextBox 7">
            <a:extLst>
              <a:ext uri="{FF2B5EF4-FFF2-40B4-BE49-F238E27FC236}">
                <a16:creationId xmlns:a16="http://schemas.microsoft.com/office/drawing/2014/main" id="{2895AF09-6924-5DE5-C736-068B3D90E151}"/>
              </a:ext>
            </a:extLst>
          </p:cNvPr>
          <p:cNvSpPr txBox="1"/>
          <p:nvPr/>
        </p:nvSpPr>
        <p:spPr>
          <a:xfrm>
            <a:off x="891605" y="1373954"/>
            <a:ext cx="7476540" cy="507831"/>
          </a:xfrm>
          <a:prstGeom prst="rect">
            <a:avLst/>
          </a:prstGeom>
          <a:noFill/>
        </p:spPr>
        <p:txBody>
          <a:bodyPr wrap="square" rtlCol="0">
            <a:spAutoFit/>
          </a:bodyPr>
          <a:lstStyle/>
          <a:p>
            <a:pPr algn="just"/>
            <a:r>
              <a:rPr lang="en-GB" sz="900" dirty="0"/>
              <a:t>I used Excel in order to understand how many customers have churned (using the </a:t>
            </a:r>
            <a:r>
              <a:rPr lang="en-GB" sz="900" b="1" dirty="0"/>
              <a:t>COUNT IF</a:t>
            </a:r>
            <a:r>
              <a:rPr lang="en-GB" sz="900" dirty="0"/>
              <a:t> function) and also to see the differences in the amount between Existing and Attrited Customers. I then used </a:t>
            </a:r>
            <a:r>
              <a:rPr lang="en-GB" sz="900" b="1" dirty="0"/>
              <a:t>SUM</a:t>
            </a:r>
            <a:r>
              <a:rPr lang="en-GB" sz="900" dirty="0"/>
              <a:t> to calculate the total amount of customers. I also used the </a:t>
            </a:r>
            <a:r>
              <a:rPr lang="en-GB" sz="900" b="1" dirty="0"/>
              <a:t>IF</a:t>
            </a:r>
            <a:r>
              <a:rPr lang="en-GB" sz="900" dirty="0"/>
              <a:t> statement to group the age into brackets so it simplifies my further analysis and visualisation. </a:t>
            </a:r>
          </a:p>
        </p:txBody>
      </p:sp>
      <p:pic>
        <p:nvPicPr>
          <p:cNvPr id="12" name="Picture 11">
            <a:extLst>
              <a:ext uri="{FF2B5EF4-FFF2-40B4-BE49-F238E27FC236}">
                <a16:creationId xmlns:a16="http://schemas.microsoft.com/office/drawing/2014/main" id="{9BEA285F-3107-6C97-6C94-AB6AB22CCA3C}"/>
              </a:ext>
            </a:extLst>
          </p:cNvPr>
          <p:cNvPicPr>
            <a:picLocks noChangeAspect="1"/>
          </p:cNvPicPr>
          <p:nvPr/>
        </p:nvPicPr>
        <p:blipFill>
          <a:blip r:embed="rId4"/>
          <a:stretch>
            <a:fillRect/>
          </a:stretch>
        </p:blipFill>
        <p:spPr>
          <a:xfrm>
            <a:off x="568370" y="2142925"/>
            <a:ext cx="2883048" cy="330217"/>
          </a:xfrm>
          <a:prstGeom prst="rect">
            <a:avLst/>
          </a:prstGeom>
        </p:spPr>
      </p:pic>
      <p:pic>
        <p:nvPicPr>
          <p:cNvPr id="14" name="Picture 13">
            <a:extLst>
              <a:ext uri="{FF2B5EF4-FFF2-40B4-BE49-F238E27FC236}">
                <a16:creationId xmlns:a16="http://schemas.microsoft.com/office/drawing/2014/main" id="{F4379D4C-CEB5-8CD6-0B07-8871A63C5BC3}"/>
              </a:ext>
            </a:extLst>
          </p:cNvPr>
          <p:cNvPicPr>
            <a:picLocks noChangeAspect="1"/>
          </p:cNvPicPr>
          <p:nvPr/>
        </p:nvPicPr>
        <p:blipFill>
          <a:blip r:embed="rId5"/>
          <a:stretch>
            <a:fillRect/>
          </a:stretch>
        </p:blipFill>
        <p:spPr>
          <a:xfrm>
            <a:off x="1212054" y="2550839"/>
            <a:ext cx="914177" cy="407595"/>
          </a:xfrm>
          <a:prstGeom prst="rect">
            <a:avLst/>
          </a:prstGeom>
        </p:spPr>
      </p:pic>
      <p:pic>
        <p:nvPicPr>
          <p:cNvPr id="20" name="Picture 19">
            <a:extLst>
              <a:ext uri="{FF2B5EF4-FFF2-40B4-BE49-F238E27FC236}">
                <a16:creationId xmlns:a16="http://schemas.microsoft.com/office/drawing/2014/main" id="{A1CB3225-0A42-52CC-4169-9CF871C86CDA}"/>
              </a:ext>
            </a:extLst>
          </p:cNvPr>
          <p:cNvPicPr>
            <a:picLocks noChangeAspect="1"/>
          </p:cNvPicPr>
          <p:nvPr/>
        </p:nvPicPr>
        <p:blipFill>
          <a:blip r:embed="rId6"/>
          <a:stretch>
            <a:fillRect/>
          </a:stretch>
        </p:blipFill>
        <p:spPr>
          <a:xfrm>
            <a:off x="6206801" y="2080659"/>
            <a:ext cx="1481353" cy="1532317"/>
          </a:xfrm>
          <a:prstGeom prst="rect">
            <a:avLst/>
          </a:prstGeom>
        </p:spPr>
      </p:pic>
      <p:pic>
        <p:nvPicPr>
          <p:cNvPr id="22" name="Picture 21">
            <a:extLst>
              <a:ext uri="{FF2B5EF4-FFF2-40B4-BE49-F238E27FC236}">
                <a16:creationId xmlns:a16="http://schemas.microsoft.com/office/drawing/2014/main" id="{4AE12737-0AAD-0E80-383F-08F6B4B4B15A}"/>
              </a:ext>
            </a:extLst>
          </p:cNvPr>
          <p:cNvPicPr>
            <a:picLocks noChangeAspect="1"/>
          </p:cNvPicPr>
          <p:nvPr/>
        </p:nvPicPr>
        <p:blipFill>
          <a:blip r:embed="rId7"/>
          <a:stretch>
            <a:fillRect/>
          </a:stretch>
        </p:blipFill>
        <p:spPr>
          <a:xfrm>
            <a:off x="4892683" y="3720377"/>
            <a:ext cx="3933081" cy="214045"/>
          </a:xfrm>
          <a:prstGeom prst="rect">
            <a:avLst/>
          </a:prstGeom>
        </p:spPr>
      </p:pic>
      <p:pic>
        <p:nvPicPr>
          <p:cNvPr id="26" name="Picture 25">
            <a:extLst>
              <a:ext uri="{FF2B5EF4-FFF2-40B4-BE49-F238E27FC236}">
                <a16:creationId xmlns:a16="http://schemas.microsoft.com/office/drawing/2014/main" id="{15BD5198-19F2-5B6E-A69E-AB0A81F02EB6}"/>
              </a:ext>
            </a:extLst>
          </p:cNvPr>
          <p:cNvPicPr>
            <a:picLocks noChangeAspect="1"/>
          </p:cNvPicPr>
          <p:nvPr/>
        </p:nvPicPr>
        <p:blipFill>
          <a:blip r:embed="rId8"/>
          <a:stretch>
            <a:fillRect/>
          </a:stretch>
        </p:blipFill>
        <p:spPr>
          <a:xfrm>
            <a:off x="1103962" y="3690447"/>
            <a:ext cx="1357443" cy="413300"/>
          </a:xfrm>
          <a:prstGeom prst="rect">
            <a:avLst/>
          </a:prstGeom>
        </p:spPr>
      </p:pic>
      <p:pic>
        <p:nvPicPr>
          <p:cNvPr id="28" name="Picture 27">
            <a:extLst>
              <a:ext uri="{FF2B5EF4-FFF2-40B4-BE49-F238E27FC236}">
                <a16:creationId xmlns:a16="http://schemas.microsoft.com/office/drawing/2014/main" id="{D8A7E9C8-EFFE-57F2-AADF-88871B87FB7E}"/>
              </a:ext>
            </a:extLst>
          </p:cNvPr>
          <p:cNvPicPr>
            <a:picLocks noChangeAspect="1"/>
          </p:cNvPicPr>
          <p:nvPr/>
        </p:nvPicPr>
        <p:blipFill>
          <a:blip r:embed="rId9"/>
          <a:stretch>
            <a:fillRect/>
          </a:stretch>
        </p:blipFill>
        <p:spPr>
          <a:xfrm>
            <a:off x="1217505" y="3349087"/>
            <a:ext cx="1130358" cy="247663"/>
          </a:xfrm>
          <a:prstGeom prst="rect">
            <a:avLst/>
          </a:prstGeom>
        </p:spPr>
      </p:pic>
      <p:sp>
        <p:nvSpPr>
          <p:cNvPr id="30" name="TextBox 29">
            <a:extLst>
              <a:ext uri="{FF2B5EF4-FFF2-40B4-BE49-F238E27FC236}">
                <a16:creationId xmlns:a16="http://schemas.microsoft.com/office/drawing/2014/main" id="{280572E9-EBC1-E368-556E-2BE198C590C4}"/>
              </a:ext>
            </a:extLst>
          </p:cNvPr>
          <p:cNvSpPr txBox="1"/>
          <p:nvPr/>
        </p:nvSpPr>
        <p:spPr>
          <a:xfrm>
            <a:off x="6118693" y="4008262"/>
            <a:ext cx="1913871" cy="184666"/>
          </a:xfrm>
          <a:prstGeom prst="rect">
            <a:avLst/>
          </a:prstGeom>
          <a:noFill/>
        </p:spPr>
        <p:txBody>
          <a:bodyPr wrap="square" rtlCol="0">
            <a:spAutoFit/>
          </a:bodyPr>
          <a:lstStyle/>
          <a:p>
            <a:pPr algn="ctr"/>
            <a:r>
              <a:rPr lang="en-GB" sz="600" dirty="0"/>
              <a:t>Using IF Function</a:t>
            </a:r>
          </a:p>
        </p:txBody>
      </p:sp>
      <p:sp>
        <p:nvSpPr>
          <p:cNvPr id="31" name="TextBox 30">
            <a:extLst>
              <a:ext uri="{FF2B5EF4-FFF2-40B4-BE49-F238E27FC236}">
                <a16:creationId xmlns:a16="http://schemas.microsoft.com/office/drawing/2014/main" id="{BBFE6CE1-8E47-BE92-0389-589138182D9F}"/>
              </a:ext>
            </a:extLst>
          </p:cNvPr>
          <p:cNvSpPr txBox="1"/>
          <p:nvPr/>
        </p:nvSpPr>
        <p:spPr>
          <a:xfrm>
            <a:off x="686925" y="2943556"/>
            <a:ext cx="1357443" cy="184666"/>
          </a:xfrm>
          <a:prstGeom prst="rect">
            <a:avLst/>
          </a:prstGeom>
          <a:noFill/>
        </p:spPr>
        <p:txBody>
          <a:bodyPr wrap="square" rtlCol="0">
            <a:spAutoFit/>
          </a:bodyPr>
          <a:lstStyle/>
          <a:p>
            <a:pPr algn="r"/>
            <a:r>
              <a:rPr lang="en-GB" sz="600" dirty="0"/>
              <a:t>Using COUNT IF</a:t>
            </a:r>
          </a:p>
        </p:txBody>
      </p:sp>
      <p:sp>
        <p:nvSpPr>
          <p:cNvPr id="32" name="TextBox 31">
            <a:extLst>
              <a:ext uri="{FF2B5EF4-FFF2-40B4-BE49-F238E27FC236}">
                <a16:creationId xmlns:a16="http://schemas.microsoft.com/office/drawing/2014/main" id="{1E733DD7-E379-B6DC-39D3-44C3ED55A645}"/>
              </a:ext>
            </a:extLst>
          </p:cNvPr>
          <p:cNvSpPr txBox="1"/>
          <p:nvPr/>
        </p:nvSpPr>
        <p:spPr>
          <a:xfrm>
            <a:off x="1212054" y="4179815"/>
            <a:ext cx="1212452" cy="184666"/>
          </a:xfrm>
          <a:prstGeom prst="rect">
            <a:avLst/>
          </a:prstGeom>
          <a:noFill/>
        </p:spPr>
        <p:txBody>
          <a:bodyPr wrap="square" rtlCol="0">
            <a:spAutoFit/>
          </a:bodyPr>
          <a:lstStyle/>
          <a:p>
            <a:r>
              <a:rPr lang="en-GB" sz="600" dirty="0"/>
              <a:t>Using COUNT IF and SUM</a:t>
            </a:r>
          </a:p>
        </p:txBody>
      </p:sp>
      <p:cxnSp>
        <p:nvCxnSpPr>
          <p:cNvPr id="4" name="Straight Connector 3">
            <a:extLst>
              <a:ext uri="{FF2B5EF4-FFF2-40B4-BE49-F238E27FC236}">
                <a16:creationId xmlns:a16="http://schemas.microsoft.com/office/drawing/2014/main" id="{D08304E0-816D-10D5-C1F7-0A28072A2B75}"/>
              </a:ext>
            </a:extLst>
          </p:cNvPr>
          <p:cNvCxnSpPr/>
          <p:nvPr/>
        </p:nvCxnSpPr>
        <p:spPr>
          <a:xfrm>
            <a:off x="4335780" y="2019699"/>
            <a:ext cx="0" cy="241514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662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784ed9920d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rtl="0">
              <a:lnSpc>
                <a:spcPct val="85000"/>
              </a:lnSpc>
              <a:spcBef>
                <a:spcPts val="0"/>
              </a:spcBef>
              <a:spcAft>
                <a:spcPts val="0"/>
              </a:spcAft>
              <a:buClr>
                <a:srgbClr val="3F3F3F"/>
              </a:buClr>
              <a:buSzPts val="3111"/>
              <a:buFont typeface="Calibri"/>
              <a:buNone/>
            </a:pPr>
            <a:r>
              <a:rPr lang="en-GB" sz="3000" b="1" dirty="0"/>
              <a:t>               </a:t>
            </a:r>
            <a:r>
              <a:rPr lang="en-GB" sz="3000" b="1" dirty="0">
                <a:solidFill>
                  <a:schemeClr val="bg2"/>
                </a:solidFill>
              </a:rPr>
              <a:t>Analysis using Microsoft Excel</a:t>
            </a:r>
            <a:endParaRPr sz="3000" b="1" dirty="0">
              <a:solidFill>
                <a:schemeClr val="bg2"/>
              </a:solidFill>
            </a:endParaRPr>
          </a:p>
        </p:txBody>
      </p:sp>
      <p:pic>
        <p:nvPicPr>
          <p:cNvPr id="3" name="Picture 2">
            <a:extLst>
              <a:ext uri="{FF2B5EF4-FFF2-40B4-BE49-F238E27FC236}">
                <a16:creationId xmlns:a16="http://schemas.microsoft.com/office/drawing/2014/main" id="{427A726E-A2B6-EBEB-6C06-011D49DCE9C7}"/>
              </a:ext>
            </a:extLst>
          </p:cNvPr>
          <p:cNvPicPr>
            <a:picLocks noChangeAspect="1"/>
          </p:cNvPicPr>
          <p:nvPr/>
        </p:nvPicPr>
        <p:blipFill>
          <a:blip r:embed="rId3"/>
          <a:stretch>
            <a:fillRect/>
          </a:stretch>
        </p:blipFill>
        <p:spPr>
          <a:xfrm>
            <a:off x="4647130" y="1371601"/>
            <a:ext cx="4185170" cy="2977798"/>
          </a:xfrm>
          <a:prstGeom prst="rect">
            <a:avLst/>
          </a:prstGeom>
        </p:spPr>
      </p:pic>
      <p:pic>
        <p:nvPicPr>
          <p:cNvPr id="6" name="Picture 5">
            <a:extLst>
              <a:ext uri="{FF2B5EF4-FFF2-40B4-BE49-F238E27FC236}">
                <a16:creationId xmlns:a16="http://schemas.microsoft.com/office/drawing/2014/main" id="{B2032900-C163-B321-3270-1BD2E5AE8594}"/>
              </a:ext>
            </a:extLst>
          </p:cNvPr>
          <p:cNvPicPr>
            <a:picLocks noChangeAspect="1"/>
          </p:cNvPicPr>
          <p:nvPr/>
        </p:nvPicPr>
        <p:blipFill>
          <a:blip r:embed="rId4"/>
          <a:stretch>
            <a:fillRect/>
          </a:stretch>
        </p:blipFill>
        <p:spPr>
          <a:xfrm>
            <a:off x="6612188" y="295473"/>
            <a:ext cx="1335140" cy="871804"/>
          </a:xfrm>
          <a:prstGeom prst="rect">
            <a:avLst/>
          </a:prstGeom>
        </p:spPr>
      </p:pic>
      <p:sp>
        <p:nvSpPr>
          <p:cNvPr id="7" name="TextBox 6">
            <a:extLst>
              <a:ext uri="{FF2B5EF4-FFF2-40B4-BE49-F238E27FC236}">
                <a16:creationId xmlns:a16="http://schemas.microsoft.com/office/drawing/2014/main" id="{AA547508-7401-999B-85C4-48C26D81AC19}"/>
              </a:ext>
            </a:extLst>
          </p:cNvPr>
          <p:cNvSpPr txBox="1"/>
          <p:nvPr/>
        </p:nvSpPr>
        <p:spPr>
          <a:xfrm>
            <a:off x="568036" y="1773382"/>
            <a:ext cx="4003964" cy="2631490"/>
          </a:xfrm>
          <a:prstGeom prst="rect">
            <a:avLst/>
          </a:prstGeom>
          <a:noFill/>
        </p:spPr>
        <p:txBody>
          <a:bodyPr wrap="square" rtlCol="0">
            <a:spAutoFit/>
          </a:bodyPr>
          <a:lstStyle/>
          <a:p>
            <a:r>
              <a:rPr lang="en-GB" sz="1100" dirty="0"/>
              <a:t>I then did a </a:t>
            </a:r>
            <a:r>
              <a:rPr lang="en-GB" sz="1100" b="1" dirty="0"/>
              <a:t>Pivot Table </a:t>
            </a:r>
            <a:r>
              <a:rPr lang="en-GB" sz="1100" dirty="0"/>
              <a:t>and created a mini dashboard from my </a:t>
            </a:r>
            <a:r>
              <a:rPr lang="en-GB" sz="1100" b="1" dirty="0"/>
              <a:t>Pivot Graphs </a:t>
            </a:r>
            <a:r>
              <a:rPr lang="en-GB" sz="1100" dirty="0"/>
              <a:t>in order to easily see the attrition across the different demographics. </a:t>
            </a:r>
          </a:p>
          <a:p>
            <a:endParaRPr lang="en-GB" sz="1100" dirty="0"/>
          </a:p>
          <a:p>
            <a:endParaRPr lang="en-GB" sz="1100" dirty="0"/>
          </a:p>
          <a:p>
            <a:endParaRPr lang="en-GB" sz="1100" dirty="0"/>
          </a:p>
          <a:p>
            <a:endParaRPr lang="en-GB" sz="1100" dirty="0"/>
          </a:p>
          <a:p>
            <a:endParaRPr lang="en-GB" sz="1100" dirty="0"/>
          </a:p>
          <a:p>
            <a:r>
              <a:rPr lang="en-GB" sz="1100" dirty="0"/>
              <a:t>________________________________________________</a:t>
            </a:r>
          </a:p>
          <a:p>
            <a:endParaRPr lang="en-GB" sz="1100" dirty="0"/>
          </a:p>
          <a:p>
            <a:endParaRPr lang="en-GB" sz="1100" dirty="0"/>
          </a:p>
          <a:p>
            <a:r>
              <a:rPr lang="en-GB" sz="1100" dirty="0"/>
              <a:t>I then used slicers to drilldown, comparing the variables with marital status, educational level and dependent count. </a:t>
            </a:r>
          </a:p>
          <a:p>
            <a:endParaRPr lang="en-GB" sz="1100" dirty="0"/>
          </a:p>
          <a:p>
            <a:r>
              <a:rPr lang="en-GB" sz="1100" dirty="0"/>
              <a:t>________________________________________________</a:t>
            </a:r>
          </a:p>
        </p:txBody>
      </p:sp>
      <p:pic>
        <p:nvPicPr>
          <p:cNvPr id="2" name="Picture 1">
            <a:extLst>
              <a:ext uri="{FF2B5EF4-FFF2-40B4-BE49-F238E27FC236}">
                <a16:creationId xmlns:a16="http://schemas.microsoft.com/office/drawing/2014/main" id="{CF688E24-6031-2C8C-8D4C-49EA6F2026B3}"/>
              </a:ext>
            </a:extLst>
          </p:cNvPr>
          <p:cNvPicPr>
            <a:picLocks noChangeAspect="1"/>
          </p:cNvPicPr>
          <p:nvPr/>
        </p:nvPicPr>
        <p:blipFill>
          <a:blip r:embed="rId5"/>
          <a:stretch>
            <a:fillRect/>
          </a:stretch>
        </p:blipFill>
        <p:spPr>
          <a:xfrm>
            <a:off x="1048929" y="2556394"/>
            <a:ext cx="2395936" cy="6157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784ed9920d_0_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3000" b="1" dirty="0">
                <a:solidFill>
                  <a:schemeClr val="bg2"/>
                </a:solidFill>
              </a:rPr>
              <a:t>SQL Analysis</a:t>
            </a:r>
            <a:endParaRPr sz="3000" b="1" dirty="0">
              <a:solidFill>
                <a:schemeClr val="bg2"/>
              </a:solidFill>
            </a:endParaRPr>
          </a:p>
        </p:txBody>
      </p:sp>
      <p:pic>
        <p:nvPicPr>
          <p:cNvPr id="2" name="Picture 1">
            <a:extLst>
              <a:ext uri="{FF2B5EF4-FFF2-40B4-BE49-F238E27FC236}">
                <a16:creationId xmlns:a16="http://schemas.microsoft.com/office/drawing/2014/main" id="{EA469C9C-EDE2-6698-F6BB-0A91714D8DD1}"/>
              </a:ext>
            </a:extLst>
          </p:cNvPr>
          <p:cNvPicPr>
            <a:picLocks noChangeAspect="1"/>
          </p:cNvPicPr>
          <p:nvPr/>
        </p:nvPicPr>
        <p:blipFill>
          <a:blip r:embed="rId3"/>
          <a:stretch>
            <a:fillRect/>
          </a:stretch>
        </p:blipFill>
        <p:spPr>
          <a:xfrm>
            <a:off x="7534547" y="189614"/>
            <a:ext cx="1457592" cy="728796"/>
          </a:xfrm>
          <a:prstGeom prst="rect">
            <a:avLst/>
          </a:prstGeom>
        </p:spPr>
      </p:pic>
      <p:sp>
        <p:nvSpPr>
          <p:cNvPr id="13" name="TextBox 12">
            <a:extLst>
              <a:ext uri="{FF2B5EF4-FFF2-40B4-BE49-F238E27FC236}">
                <a16:creationId xmlns:a16="http://schemas.microsoft.com/office/drawing/2014/main" id="{1BCF0BB7-16A4-0ADE-57E5-AC825E1F225C}"/>
              </a:ext>
            </a:extLst>
          </p:cNvPr>
          <p:cNvSpPr txBox="1"/>
          <p:nvPr/>
        </p:nvSpPr>
        <p:spPr>
          <a:xfrm>
            <a:off x="1088568" y="954745"/>
            <a:ext cx="7372350" cy="276999"/>
          </a:xfrm>
          <a:prstGeom prst="rect">
            <a:avLst/>
          </a:prstGeom>
          <a:noFill/>
        </p:spPr>
        <p:txBody>
          <a:bodyPr wrap="square" rtlCol="0">
            <a:spAutoFit/>
          </a:bodyPr>
          <a:lstStyle/>
          <a:p>
            <a:pPr algn="ctr"/>
            <a:r>
              <a:rPr lang="en-GB" sz="1200" b="1" u="sng" dirty="0"/>
              <a:t>Understanding customers’ behaviour based on Customer Utilization Ratio</a:t>
            </a:r>
          </a:p>
        </p:txBody>
      </p:sp>
      <p:pic>
        <p:nvPicPr>
          <p:cNvPr id="21" name="Picture 20">
            <a:extLst>
              <a:ext uri="{FF2B5EF4-FFF2-40B4-BE49-F238E27FC236}">
                <a16:creationId xmlns:a16="http://schemas.microsoft.com/office/drawing/2014/main" id="{5A41E614-68C1-058C-9FD5-56D6763D8D91}"/>
              </a:ext>
            </a:extLst>
          </p:cNvPr>
          <p:cNvPicPr>
            <a:picLocks noChangeAspect="1"/>
          </p:cNvPicPr>
          <p:nvPr/>
        </p:nvPicPr>
        <p:blipFill>
          <a:blip r:embed="rId4"/>
          <a:stretch>
            <a:fillRect/>
          </a:stretch>
        </p:blipFill>
        <p:spPr>
          <a:xfrm>
            <a:off x="986936" y="2913975"/>
            <a:ext cx="4520353" cy="415241"/>
          </a:xfrm>
          <a:prstGeom prst="rect">
            <a:avLst/>
          </a:prstGeom>
        </p:spPr>
      </p:pic>
      <p:pic>
        <p:nvPicPr>
          <p:cNvPr id="18" name="Picture 17">
            <a:extLst>
              <a:ext uri="{FF2B5EF4-FFF2-40B4-BE49-F238E27FC236}">
                <a16:creationId xmlns:a16="http://schemas.microsoft.com/office/drawing/2014/main" id="{8DBEE5F7-59CD-FA82-63C0-7B8669C8A2DD}"/>
              </a:ext>
            </a:extLst>
          </p:cNvPr>
          <p:cNvPicPr>
            <a:picLocks noChangeAspect="1"/>
          </p:cNvPicPr>
          <p:nvPr/>
        </p:nvPicPr>
        <p:blipFill>
          <a:blip r:embed="rId5"/>
          <a:stretch>
            <a:fillRect/>
          </a:stretch>
        </p:blipFill>
        <p:spPr>
          <a:xfrm>
            <a:off x="986936" y="1428791"/>
            <a:ext cx="4667441" cy="1178288"/>
          </a:xfrm>
          <a:prstGeom prst="rect">
            <a:avLst/>
          </a:prstGeom>
        </p:spPr>
      </p:pic>
      <p:pic>
        <p:nvPicPr>
          <p:cNvPr id="12" name="Picture 11">
            <a:extLst>
              <a:ext uri="{FF2B5EF4-FFF2-40B4-BE49-F238E27FC236}">
                <a16:creationId xmlns:a16="http://schemas.microsoft.com/office/drawing/2014/main" id="{F50397C5-DB76-28F2-9358-CC8E48D45E3E}"/>
              </a:ext>
            </a:extLst>
          </p:cNvPr>
          <p:cNvPicPr>
            <a:picLocks noChangeAspect="1"/>
          </p:cNvPicPr>
          <p:nvPr/>
        </p:nvPicPr>
        <p:blipFill>
          <a:blip r:embed="rId6"/>
          <a:stretch>
            <a:fillRect/>
          </a:stretch>
        </p:blipFill>
        <p:spPr>
          <a:xfrm>
            <a:off x="5654378" y="1369703"/>
            <a:ext cx="2753008" cy="1544272"/>
          </a:xfrm>
          <a:prstGeom prst="rect">
            <a:avLst/>
          </a:prstGeom>
        </p:spPr>
      </p:pic>
      <p:pic>
        <p:nvPicPr>
          <p:cNvPr id="20" name="Picture 19">
            <a:extLst>
              <a:ext uri="{FF2B5EF4-FFF2-40B4-BE49-F238E27FC236}">
                <a16:creationId xmlns:a16="http://schemas.microsoft.com/office/drawing/2014/main" id="{79623E3A-ADE6-6A77-4790-C25E8C15F60B}"/>
              </a:ext>
            </a:extLst>
          </p:cNvPr>
          <p:cNvPicPr>
            <a:picLocks noChangeAspect="1"/>
          </p:cNvPicPr>
          <p:nvPr/>
        </p:nvPicPr>
        <p:blipFill>
          <a:blip r:embed="rId7"/>
          <a:stretch>
            <a:fillRect/>
          </a:stretch>
        </p:blipFill>
        <p:spPr>
          <a:xfrm>
            <a:off x="5654377" y="3018145"/>
            <a:ext cx="2754757" cy="15780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784ed9920d_0_7"/>
          <p:cNvSpPr txBox="1">
            <a:spLocks noGrp="1"/>
          </p:cNvSpPr>
          <p:nvPr>
            <p:ph type="title"/>
          </p:nvPr>
        </p:nvSpPr>
        <p:spPr>
          <a:xfrm>
            <a:off x="311700" y="591037"/>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2400" b="1" dirty="0"/>
              <a:t>   </a:t>
            </a:r>
            <a:r>
              <a:rPr lang="en-GB" sz="2400" b="1" dirty="0">
                <a:solidFill>
                  <a:schemeClr val="bg2"/>
                </a:solidFill>
              </a:rPr>
              <a:t>Understanding Customers’ Dependent Count</a:t>
            </a:r>
            <a:endParaRPr sz="2400" b="1" dirty="0">
              <a:solidFill>
                <a:schemeClr val="bg2"/>
              </a:solidFill>
            </a:endParaRPr>
          </a:p>
        </p:txBody>
      </p:sp>
      <p:pic>
        <p:nvPicPr>
          <p:cNvPr id="6" name="Picture 5">
            <a:extLst>
              <a:ext uri="{FF2B5EF4-FFF2-40B4-BE49-F238E27FC236}">
                <a16:creationId xmlns:a16="http://schemas.microsoft.com/office/drawing/2014/main" id="{8DE7641F-67C9-57D6-FCFB-4CBEAD9116AC}"/>
              </a:ext>
            </a:extLst>
          </p:cNvPr>
          <p:cNvPicPr>
            <a:picLocks noChangeAspect="1"/>
          </p:cNvPicPr>
          <p:nvPr/>
        </p:nvPicPr>
        <p:blipFill>
          <a:blip r:embed="rId3"/>
          <a:stretch>
            <a:fillRect/>
          </a:stretch>
        </p:blipFill>
        <p:spPr>
          <a:xfrm>
            <a:off x="470406" y="1677672"/>
            <a:ext cx="3784748" cy="669867"/>
          </a:xfrm>
          <a:prstGeom prst="rect">
            <a:avLst/>
          </a:prstGeom>
        </p:spPr>
      </p:pic>
      <p:pic>
        <p:nvPicPr>
          <p:cNvPr id="8" name="Picture 7">
            <a:extLst>
              <a:ext uri="{FF2B5EF4-FFF2-40B4-BE49-F238E27FC236}">
                <a16:creationId xmlns:a16="http://schemas.microsoft.com/office/drawing/2014/main" id="{309A6EE7-ED10-2B45-D8D6-6A9AF28E7E6E}"/>
              </a:ext>
            </a:extLst>
          </p:cNvPr>
          <p:cNvPicPr>
            <a:picLocks noChangeAspect="1"/>
          </p:cNvPicPr>
          <p:nvPr/>
        </p:nvPicPr>
        <p:blipFill>
          <a:blip r:embed="rId4"/>
          <a:stretch>
            <a:fillRect/>
          </a:stretch>
        </p:blipFill>
        <p:spPr>
          <a:xfrm>
            <a:off x="486656" y="2347539"/>
            <a:ext cx="2555614" cy="330973"/>
          </a:xfrm>
          <a:prstGeom prst="rect">
            <a:avLst/>
          </a:prstGeom>
        </p:spPr>
      </p:pic>
      <p:pic>
        <p:nvPicPr>
          <p:cNvPr id="26" name="Picture 25">
            <a:extLst>
              <a:ext uri="{FF2B5EF4-FFF2-40B4-BE49-F238E27FC236}">
                <a16:creationId xmlns:a16="http://schemas.microsoft.com/office/drawing/2014/main" id="{D854F3FC-B62C-BC3A-0593-D175D4E4005E}"/>
              </a:ext>
            </a:extLst>
          </p:cNvPr>
          <p:cNvPicPr>
            <a:picLocks noChangeAspect="1"/>
          </p:cNvPicPr>
          <p:nvPr/>
        </p:nvPicPr>
        <p:blipFill>
          <a:blip r:embed="rId5"/>
          <a:stretch>
            <a:fillRect/>
          </a:stretch>
        </p:blipFill>
        <p:spPr>
          <a:xfrm>
            <a:off x="430440" y="3125692"/>
            <a:ext cx="3775895" cy="525234"/>
          </a:xfrm>
          <a:prstGeom prst="rect">
            <a:avLst/>
          </a:prstGeom>
        </p:spPr>
      </p:pic>
      <p:pic>
        <p:nvPicPr>
          <p:cNvPr id="28" name="Picture 27">
            <a:extLst>
              <a:ext uri="{FF2B5EF4-FFF2-40B4-BE49-F238E27FC236}">
                <a16:creationId xmlns:a16="http://schemas.microsoft.com/office/drawing/2014/main" id="{D5BB5DF5-9404-3CB3-AE1C-AC53A4905E41}"/>
              </a:ext>
            </a:extLst>
          </p:cNvPr>
          <p:cNvPicPr>
            <a:picLocks noChangeAspect="1"/>
          </p:cNvPicPr>
          <p:nvPr/>
        </p:nvPicPr>
        <p:blipFill>
          <a:blip r:embed="rId6"/>
          <a:stretch>
            <a:fillRect/>
          </a:stretch>
        </p:blipFill>
        <p:spPr>
          <a:xfrm>
            <a:off x="470406" y="3746493"/>
            <a:ext cx="1416064" cy="319004"/>
          </a:xfrm>
          <a:prstGeom prst="rect">
            <a:avLst/>
          </a:prstGeom>
        </p:spPr>
      </p:pic>
      <p:pic>
        <p:nvPicPr>
          <p:cNvPr id="38" name="Picture 37">
            <a:extLst>
              <a:ext uri="{FF2B5EF4-FFF2-40B4-BE49-F238E27FC236}">
                <a16:creationId xmlns:a16="http://schemas.microsoft.com/office/drawing/2014/main" id="{EE92A57B-EC42-43A0-81E8-D18B0E97C57B}"/>
              </a:ext>
            </a:extLst>
          </p:cNvPr>
          <p:cNvPicPr>
            <a:picLocks noChangeAspect="1"/>
          </p:cNvPicPr>
          <p:nvPr/>
        </p:nvPicPr>
        <p:blipFill>
          <a:blip r:embed="rId7"/>
          <a:stretch>
            <a:fillRect/>
          </a:stretch>
        </p:blipFill>
        <p:spPr>
          <a:xfrm>
            <a:off x="4686300" y="1861401"/>
            <a:ext cx="3645501" cy="2528582"/>
          </a:xfrm>
          <a:prstGeom prst="rect">
            <a:avLst/>
          </a:prstGeom>
        </p:spPr>
      </p:pic>
      <p:pic>
        <p:nvPicPr>
          <p:cNvPr id="40" name="Picture 39">
            <a:extLst>
              <a:ext uri="{FF2B5EF4-FFF2-40B4-BE49-F238E27FC236}">
                <a16:creationId xmlns:a16="http://schemas.microsoft.com/office/drawing/2014/main" id="{26C06360-FC52-1924-324E-82D83CD984FA}"/>
              </a:ext>
            </a:extLst>
          </p:cNvPr>
          <p:cNvPicPr>
            <a:picLocks noChangeAspect="1"/>
          </p:cNvPicPr>
          <p:nvPr/>
        </p:nvPicPr>
        <p:blipFill>
          <a:blip r:embed="rId8"/>
          <a:stretch>
            <a:fillRect/>
          </a:stretch>
        </p:blipFill>
        <p:spPr>
          <a:xfrm>
            <a:off x="4621102" y="1552813"/>
            <a:ext cx="3775895" cy="249717"/>
          </a:xfrm>
          <a:prstGeom prst="rect">
            <a:avLst/>
          </a:prstGeom>
        </p:spPr>
      </p:pic>
    </p:spTree>
    <p:extLst>
      <p:ext uri="{BB962C8B-B14F-4D97-AF65-F5344CB8AC3E}">
        <p14:creationId xmlns:p14="http://schemas.microsoft.com/office/powerpoint/2010/main" val="424805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784ed9920d_0_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85000"/>
              </a:lnSpc>
              <a:spcBef>
                <a:spcPts val="0"/>
              </a:spcBef>
              <a:spcAft>
                <a:spcPts val="0"/>
              </a:spcAft>
              <a:buClr>
                <a:srgbClr val="3F3F3F"/>
              </a:buClr>
              <a:buSzPts val="3111"/>
              <a:buFont typeface="Calibri"/>
              <a:buNone/>
            </a:pPr>
            <a:r>
              <a:rPr lang="en-GB" sz="3000" b="1" dirty="0"/>
              <a:t>Dashboard using Microsoft Power BI</a:t>
            </a:r>
            <a:endParaRPr sz="3000" b="1" dirty="0"/>
          </a:p>
        </p:txBody>
      </p:sp>
      <p:pic>
        <p:nvPicPr>
          <p:cNvPr id="14" name="Picture 13">
            <a:extLst>
              <a:ext uri="{FF2B5EF4-FFF2-40B4-BE49-F238E27FC236}">
                <a16:creationId xmlns:a16="http://schemas.microsoft.com/office/drawing/2014/main" id="{A53D44DB-B091-3482-4606-121E456415AB}"/>
              </a:ext>
            </a:extLst>
          </p:cNvPr>
          <p:cNvPicPr>
            <a:picLocks noChangeAspect="1"/>
          </p:cNvPicPr>
          <p:nvPr/>
        </p:nvPicPr>
        <p:blipFill>
          <a:blip r:embed="rId3"/>
          <a:stretch>
            <a:fillRect/>
          </a:stretch>
        </p:blipFill>
        <p:spPr>
          <a:xfrm>
            <a:off x="587170" y="100839"/>
            <a:ext cx="7969660" cy="4597636"/>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9196</TotalTime>
  <Words>682</Words>
  <Application>Microsoft Office PowerPoint</Application>
  <PresentationFormat>On-screen Show (16:9)</PresentationFormat>
  <Paragraphs>55</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Retrospect</vt:lpstr>
      <vt:lpstr>PowerPoint Presentation</vt:lpstr>
      <vt:lpstr>About Me and My Journey into Data &amp; Tech</vt:lpstr>
      <vt:lpstr>Business Challenge &amp; Objectives</vt:lpstr>
      <vt:lpstr>Understanding Customer Data</vt:lpstr>
      <vt:lpstr>                         Data Pre-Processing &amp; Manipulation</vt:lpstr>
      <vt:lpstr>               Analysis using Microsoft Excel</vt:lpstr>
      <vt:lpstr>SQL Analysis</vt:lpstr>
      <vt:lpstr>   Understanding Customers’ Dependent Count</vt:lpstr>
      <vt:lpstr>Dashboard using Microsoft Power BI</vt:lpstr>
      <vt:lpstr>Recommendations/Insights</vt:lpstr>
      <vt:lpstr>EDUCATIONALLY  -  Upskilling and learning technical skills. I learned how to code for the first time using SQL and Python.  -  Skilled in Advanced Excel, SQL, Python, Power BI and Tableau  - I have a number of projects on my GitHub to showcase these skills.  MariaTayo (Maria Tayo) · GitHub   PERSONALLY - I was able to learn more about myself and to really see my potential.  - I’ve been able to become more self aware which has helped me to become more confident.   CAREER WISE - I learned that my law career was a building block, and that me coming into Tech was not me starting again but me just taking another step forward on my career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Maria Tayo</cp:lastModifiedBy>
  <cp:revision>5</cp:revision>
  <dcterms:modified xsi:type="dcterms:W3CDTF">2023-03-30T18:48:43Z</dcterms:modified>
</cp:coreProperties>
</file>